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customXml/itemProps1.xml" ContentType="application/vnd.openxmlformats-officedocument.customXmlProperties+xml"/>
  <Override PartName="/customXml/itemProps2.xml" ContentType="application/vnd.openxmlformats-officedocument.customXmlProperties+xml"/>
  <Override PartName="/customXml/itemProps3.xml" ContentType="application/vnd.openxmlformats-officedocument.customXmlProperties+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ppt/notesSlides/notesSlide1.xml" ContentType="application/vnd.openxmlformats-officedocument.presentationml.notesSlide+xml"/>
  <Override PartName="/ppt/changesInfos/changesInfo1.xml" ContentType="application/vnd.ms-powerpoint.changesinfo+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4"/>
  </p:sldMasterIdLst>
  <p:notesMasterIdLst>
    <p:notesMasterId r:id="rId16"/>
  </p:notesMasterIdLst>
  <p:sldIdLst>
    <p:sldId id="256" r:id="rId5"/>
    <p:sldId id="260" r:id="rId6"/>
    <p:sldId id="257" r:id="rId7"/>
    <p:sldId id="261" r:id="rId8"/>
    <p:sldId id="262" r:id="rId9"/>
    <p:sldId id="263" r:id="rId10"/>
    <p:sldId id="264" r:id="rId11"/>
    <p:sldId id="265" r:id="rId12"/>
    <p:sldId id="266" r:id="rId13"/>
    <p:sldId id="267" r:id="rId14"/>
    <p:sldId id="268" r:id="rId15"/>
  </p:sldIdLst>
  <p:sldSz cx="9906000" cy="6858000" type="A4"/>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snapToGrid="0">
      <p:cViewPr varScale="1">
        <p:scale>
          <a:sx n="98" d="100"/>
          <a:sy n="98" d="100"/>
        </p:scale>
        <p:origin x="1734" y="9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4.xml"/><Relationship Id="rId13" Type="http://schemas.openxmlformats.org/officeDocument/2006/relationships/slide" Target="slides/slide9.xml"/><Relationship Id="rId18" Type="http://schemas.openxmlformats.org/officeDocument/2006/relationships/viewProps" Target="viewProps.xml"/><Relationship Id="rId3" Type="http://schemas.openxmlformats.org/officeDocument/2006/relationships/customXml" Target="../customXml/item3.xml"/><Relationship Id="rId21" Type="http://schemas.microsoft.com/office/2016/11/relationships/changesInfo" Target="changesInfos/changesInfo1.xml"/><Relationship Id="rId7" Type="http://schemas.openxmlformats.org/officeDocument/2006/relationships/slide" Target="slides/slide3.xml"/><Relationship Id="rId12" Type="http://schemas.openxmlformats.org/officeDocument/2006/relationships/slide" Target="slides/slide8.xml"/><Relationship Id="rId17" Type="http://schemas.openxmlformats.org/officeDocument/2006/relationships/presProps" Target="presProps.xml"/><Relationship Id="rId2" Type="http://schemas.openxmlformats.org/officeDocument/2006/relationships/customXml" Target="../customXml/item2.xml"/><Relationship Id="rId16" Type="http://schemas.openxmlformats.org/officeDocument/2006/relationships/notesMaster" Target="notesMasters/notesMaster1.xml"/><Relationship Id="rId20" Type="http://schemas.openxmlformats.org/officeDocument/2006/relationships/tableStyles" Target="tableStyles.xml"/><Relationship Id="rId1" Type="http://schemas.openxmlformats.org/officeDocument/2006/relationships/customXml" Target="../customXml/item1.xml"/><Relationship Id="rId6" Type="http://schemas.openxmlformats.org/officeDocument/2006/relationships/slide" Target="slides/slide2.xml"/><Relationship Id="rId11" Type="http://schemas.openxmlformats.org/officeDocument/2006/relationships/slide" Target="slides/slide7.xml"/><Relationship Id="rId5" Type="http://schemas.openxmlformats.org/officeDocument/2006/relationships/slide" Target="slides/slide1.xml"/><Relationship Id="rId15" Type="http://schemas.openxmlformats.org/officeDocument/2006/relationships/slide" Target="slides/slide11.xml"/><Relationship Id="rId10" Type="http://schemas.openxmlformats.org/officeDocument/2006/relationships/slide" Target="slides/slide6.xml"/><Relationship Id="rId19" Type="http://schemas.openxmlformats.org/officeDocument/2006/relationships/theme" Target="theme/theme1.xml"/><Relationship Id="rId4" Type="http://schemas.openxmlformats.org/officeDocument/2006/relationships/slideMaster" Target="slideMasters/slideMaster1.xml"/><Relationship Id="rId9" Type="http://schemas.openxmlformats.org/officeDocument/2006/relationships/slide" Target="slides/slide5.xml"/><Relationship Id="rId14" Type="http://schemas.openxmlformats.org/officeDocument/2006/relationships/slide" Target="slides/slide10.xml"/></Relationships>
</file>

<file path=ppt/changesInfos/changesInfo1.xml><?xml version="1.0" encoding="utf-8"?>
<pc:chgInfo xmlns:a="http://schemas.openxmlformats.org/drawingml/2006/main" xmlns:r="http://schemas.openxmlformats.org/officeDocument/2006/relationships" xmlns:ac="http://schemas.microsoft.com/office/drawing/2013/main/command" xmlns:pc="http://schemas.microsoft.com/office/powerpoint/2013/main/command">
  <pc:docChgLst>
    <pc:chgData name="白井 達也【鈴鹿】" userId="ac445ecf-fad4-4acb-9b1c-0b71fb8a70e0" providerId="ADAL" clId="{5CC5712E-5CA3-4F23-9D3E-52EEE9D07708}"/>
    <pc:docChg chg="modSld">
      <pc:chgData name="白井 達也【鈴鹿】" userId="ac445ecf-fad4-4acb-9b1c-0b71fb8a70e0" providerId="ADAL" clId="{5CC5712E-5CA3-4F23-9D3E-52EEE9D07708}" dt="2023-06-06T10:08:28.318" v="3"/>
      <pc:docMkLst>
        <pc:docMk/>
      </pc:docMkLst>
      <pc:sldChg chg="modSp">
        <pc:chgData name="白井 達也【鈴鹿】" userId="ac445ecf-fad4-4acb-9b1c-0b71fb8a70e0" providerId="ADAL" clId="{5CC5712E-5CA3-4F23-9D3E-52EEE9D07708}" dt="2023-06-06T10:08:28.318" v="3"/>
        <pc:sldMkLst>
          <pc:docMk/>
          <pc:sldMk cId="3427495693" sldId="256"/>
        </pc:sldMkLst>
        <pc:spChg chg="mod">
          <ac:chgData name="白井 達也【鈴鹿】" userId="ac445ecf-fad4-4acb-9b1c-0b71fb8a70e0" providerId="ADAL" clId="{5CC5712E-5CA3-4F23-9D3E-52EEE9D07708}" dt="2023-06-06T10:08:28.318" v="3"/>
          <ac:spMkLst>
            <pc:docMk/>
            <pc:sldMk cId="3427495693" sldId="256"/>
            <ac:spMk id="2" creationId="{83D568F7-FE6C-4B10-8C58-D447ED74AD31}"/>
          </ac:spMkLst>
        </pc:spChg>
      </pc:sldChg>
    </pc:docChg>
  </pc:docChgLst>
  <pc:docChgLst>
    <pc:chgData name="白井 達也【鈴鹿】" userId="ac445ecf-fad4-4acb-9b1c-0b71fb8a70e0" providerId="ADAL" clId="{BCDE410E-45A7-4D65-A723-281EA8C09B89}"/>
    <pc:docChg chg="undo custSel addSld delSld modSld">
      <pc:chgData name="白井 達也【鈴鹿】" userId="ac445ecf-fad4-4acb-9b1c-0b71fb8a70e0" providerId="ADAL" clId="{BCDE410E-45A7-4D65-A723-281EA8C09B89}" dt="2023-06-06T04:33:21.683" v="20413" actId="20577"/>
      <pc:docMkLst>
        <pc:docMk/>
      </pc:docMkLst>
      <pc:sldChg chg="modSp add">
        <pc:chgData name="白井 達也【鈴鹿】" userId="ac445ecf-fad4-4acb-9b1c-0b71fb8a70e0" providerId="ADAL" clId="{BCDE410E-45A7-4D65-A723-281EA8C09B89}" dt="2023-05-24T12:57:01.801" v="179"/>
        <pc:sldMkLst>
          <pc:docMk/>
          <pc:sldMk cId="3427495693" sldId="256"/>
        </pc:sldMkLst>
        <pc:spChg chg="mod">
          <ac:chgData name="白井 達也【鈴鹿】" userId="ac445ecf-fad4-4acb-9b1c-0b71fb8a70e0" providerId="ADAL" clId="{BCDE410E-45A7-4D65-A723-281EA8C09B89}" dt="2023-05-24T12:56:39.373" v="58" actId="242"/>
          <ac:spMkLst>
            <pc:docMk/>
            <pc:sldMk cId="3427495693" sldId="256"/>
            <ac:spMk id="2" creationId="{83D568F7-FE6C-4B10-8C58-D447ED74AD31}"/>
          </ac:spMkLst>
        </pc:spChg>
        <pc:spChg chg="mod">
          <ac:chgData name="白井 達也【鈴鹿】" userId="ac445ecf-fad4-4acb-9b1c-0b71fb8a70e0" providerId="ADAL" clId="{BCDE410E-45A7-4D65-A723-281EA8C09B89}" dt="2023-05-24T12:57:01.801" v="179"/>
          <ac:spMkLst>
            <pc:docMk/>
            <pc:sldMk cId="3427495693" sldId="256"/>
            <ac:spMk id="3" creationId="{79E0D5DE-59B5-4A0C-A388-3C82C6F4C351}"/>
          </ac:spMkLst>
        </pc:spChg>
      </pc:sldChg>
      <pc:sldChg chg="addSp delSp modSp add">
        <pc:chgData name="白井 達也【鈴鹿】" userId="ac445ecf-fad4-4acb-9b1c-0b71fb8a70e0" providerId="ADAL" clId="{BCDE410E-45A7-4D65-A723-281EA8C09B89}" dt="2023-06-06T04:07:44.833" v="18006"/>
        <pc:sldMkLst>
          <pc:docMk/>
          <pc:sldMk cId="3104458505" sldId="257"/>
        </pc:sldMkLst>
        <pc:spChg chg="del mod">
          <ac:chgData name="白井 達也【鈴鹿】" userId="ac445ecf-fad4-4acb-9b1c-0b71fb8a70e0" providerId="ADAL" clId="{BCDE410E-45A7-4D65-A723-281EA8C09B89}" dt="2023-06-02T13:54:42.198" v="1929" actId="478"/>
          <ac:spMkLst>
            <pc:docMk/>
            <pc:sldMk cId="3104458505" sldId="257"/>
            <ac:spMk id="2" creationId="{AFAC0802-F25D-4885-95EA-833D66963932}"/>
          </ac:spMkLst>
        </pc:spChg>
        <pc:spChg chg="add mod">
          <ac:chgData name="白井 達也【鈴鹿】" userId="ac445ecf-fad4-4acb-9b1c-0b71fb8a70e0" providerId="ADAL" clId="{BCDE410E-45A7-4D65-A723-281EA8C09B89}" dt="2023-06-05T00:26:05.286" v="4990" actId="164"/>
          <ac:spMkLst>
            <pc:docMk/>
            <pc:sldMk cId="3104458505" sldId="257"/>
            <ac:spMk id="2" creationId="{FEA52A1D-A08D-4C03-ACCE-96AAF0271C7A}"/>
          </ac:spMkLst>
        </pc:spChg>
        <pc:spChg chg="del">
          <ac:chgData name="白井 達也【鈴鹿】" userId="ac445ecf-fad4-4acb-9b1c-0b71fb8a70e0" providerId="ADAL" clId="{BCDE410E-45A7-4D65-A723-281EA8C09B89}" dt="2023-06-02T13:54:42.198" v="1929" actId="478"/>
          <ac:spMkLst>
            <pc:docMk/>
            <pc:sldMk cId="3104458505" sldId="257"/>
            <ac:spMk id="3" creationId="{CDCA30A7-A9C8-41F8-98CA-84CCC00E9B38}"/>
          </ac:spMkLst>
        </pc:spChg>
        <pc:spChg chg="add mod">
          <ac:chgData name="白井 達也【鈴鹿】" userId="ac445ecf-fad4-4acb-9b1c-0b71fb8a70e0" providerId="ADAL" clId="{BCDE410E-45A7-4D65-A723-281EA8C09B89}" dt="2023-06-02T13:54:51.075" v="1947"/>
          <ac:spMkLst>
            <pc:docMk/>
            <pc:sldMk cId="3104458505" sldId="257"/>
            <ac:spMk id="4" creationId="{147CD77E-7976-4DB9-A5F9-5AB9BBE0CDE3}"/>
          </ac:spMkLst>
        </pc:spChg>
        <pc:spChg chg="add del mod">
          <ac:chgData name="白井 達也【鈴鹿】" userId="ac445ecf-fad4-4acb-9b1c-0b71fb8a70e0" providerId="ADAL" clId="{BCDE410E-45A7-4D65-A723-281EA8C09B89}" dt="2023-06-02T13:54:45.651" v="1930" actId="478"/>
          <ac:spMkLst>
            <pc:docMk/>
            <pc:sldMk cId="3104458505" sldId="257"/>
            <ac:spMk id="6" creationId="{902E1C33-1BDA-4A4E-9850-EF72D56C28B0}"/>
          </ac:spMkLst>
        </pc:spChg>
        <pc:spChg chg="add mod">
          <ac:chgData name="白井 達也【鈴鹿】" userId="ac445ecf-fad4-4acb-9b1c-0b71fb8a70e0" providerId="ADAL" clId="{BCDE410E-45A7-4D65-A723-281EA8C09B89}" dt="2023-06-06T04:07:44.833" v="18006"/>
          <ac:spMkLst>
            <pc:docMk/>
            <pc:sldMk cId="3104458505" sldId="257"/>
            <ac:spMk id="7" creationId="{DE16FA57-A57D-4C7E-B6D8-D1AF5BEB8712}"/>
          </ac:spMkLst>
        </pc:spChg>
        <pc:spChg chg="add mod">
          <ac:chgData name="白井 達也【鈴鹿】" userId="ac445ecf-fad4-4acb-9b1c-0b71fb8a70e0" providerId="ADAL" clId="{BCDE410E-45A7-4D65-A723-281EA8C09B89}" dt="2023-06-02T14:01:35.522" v="3003"/>
          <ac:spMkLst>
            <pc:docMk/>
            <pc:sldMk cId="3104458505" sldId="257"/>
            <ac:spMk id="10" creationId="{03C58813-70E4-43D8-B3F7-DC9236ED123F}"/>
          </ac:spMkLst>
        </pc:spChg>
        <pc:spChg chg="add mod">
          <ac:chgData name="白井 達也【鈴鹿】" userId="ac445ecf-fad4-4acb-9b1c-0b71fb8a70e0" providerId="ADAL" clId="{BCDE410E-45A7-4D65-A723-281EA8C09B89}" dt="2023-06-02T14:03:21.376" v="3290"/>
          <ac:spMkLst>
            <pc:docMk/>
            <pc:sldMk cId="3104458505" sldId="257"/>
            <ac:spMk id="11" creationId="{784485A6-AF1A-47E2-B04F-EE79C91FC7AB}"/>
          </ac:spMkLst>
        </pc:spChg>
        <pc:spChg chg="add del">
          <ac:chgData name="白井 達也【鈴鹿】" userId="ac445ecf-fad4-4acb-9b1c-0b71fb8a70e0" providerId="ADAL" clId="{BCDE410E-45A7-4D65-A723-281EA8C09B89}" dt="2023-06-02T14:03:10.098" v="3277"/>
          <ac:spMkLst>
            <pc:docMk/>
            <pc:sldMk cId="3104458505" sldId="257"/>
            <ac:spMk id="12" creationId="{5A1D5B68-4FF7-43D3-8C78-14F029DB7854}"/>
          </ac:spMkLst>
        </pc:spChg>
        <pc:spChg chg="add mod">
          <ac:chgData name="白井 達也【鈴鹿】" userId="ac445ecf-fad4-4acb-9b1c-0b71fb8a70e0" providerId="ADAL" clId="{BCDE410E-45A7-4D65-A723-281EA8C09B89}" dt="2023-06-05T00:24:05.405" v="4974" actId="164"/>
          <ac:spMkLst>
            <pc:docMk/>
            <pc:sldMk cId="3104458505" sldId="257"/>
            <ac:spMk id="12" creationId="{A86DBF9B-CB17-443D-B1E0-FB21A2BEDEAD}"/>
          </ac:spMkLst>
        </pc:spChg>
        <pc:spChg chg="add mod">
          <ac:chgData name="白井 達也【鈴鹿】" userId="ac445ecf-fad4-4acb-9b1c-0b71fb8a70e0" providerId="ADAL" clId="{BCDE410E-45A7-4D65-A723-281EA8C09B89}" dt="2023-06-05T00:24:05.405" v="4974" actId="164"/>
          <ac:spMkLst>
            <pc:docMk/>
            <pc:sldMk cId="3104458505" sldId="257"/>
            <ac:spMk id="13" creationId="{41E97E94-D7CE-4B8B-9714-6D1FFE3F8220}"/>
          </ac:spMkLst>
        </pc:spChg>
        <pc:spChg chg="add mod">
          <ac:chgData name="白井 達也【鈴鹿】" userId="ac445ecf-fad4-4acb-9b1c-0b71fb8a70e0" providerId="ADAL" clId="{BCDE410E-45A7-4D65-A723-281EA8C09B89}" dt="2023-06-05T00:25:14.624" v="4983" actId="693"/>
          <ac:spMkLst>
            <pc:docMk/>
            <pc:sldMk cId="3104458505" sldId="257"/>
            <ac:spMk id="14" creationId="{21D8DF2A-3B02-4E7A-9CFF-EAA69CD959BA}"/>
          </ac:spMkLst>
        </pc:spChg>
        <pc:spChg chg="add mod">
          <ac:chgData name="白井 達也【鈴鹿】" userId="ac445ecf-fad4-4acb-9b1c-0b71fb8a70e0" providerId="ADAL" clId="{BCDE410E-45A7-4D65-A723-281EA8C09B89}" dt="2023-06-05T00:24:05.405" v="4974" actId="164"/>
          <ac:spMkLst>
            <pc:docMk/>
            <pc:sldMk cId="3104458505" sldId="257"/>
            <ac:spMk id="15" creationId="{B6198456-8F94-4E70-81E6-DF80EE95DE03}"/>
          </ac:spMkLst>
        </pc:spChg>
        <pc:spChg chg="add mod">
          <ac:chgData name="白井 達也【鈴鹿】" userId="ac445ecf-fad4-4acb-9b1c-0b71fb8a70e0" providerId="ADAL" clId="{BCDE410E-45A7-4D65-A723-281EA8C09B89}" dt="2023-06-05T00:25:14.624" v="4983" actId="693"/>
          <ac:spMkLst>
            <pc:docMk/>
            <pc:sldMk cId="3104458505" sldId="257"/>
            <ac:spMk id="16" creationId="{7F4965F2-42A4-426D-ADCB-424E04EA375B}"/>
          </ac:spMkLst>
        </pc:spChg>
        <pc:spChg chg="add mod">
          <ac:chgData name="白井 達也【鈴鹿】" userId="ac445ecf-fad4-4acb-9b1c-0b71fb8a70e0" providerId="ADAL" clId="{BCDE410E-45A7-4D65-A723-281EA8C09B89}" dt="2023-06-05T00:26:05.286" v="4990" actId="164"/>
          <ac:spMkLst>
            <pc:docMk/>
            <pc:sldMk cId="3104458505" sldId="257"/>
            <ac:spMk id="17" creationId="{761BDE9C-1133-4650-BD8F-51CF2404293C}"/>
          </ac:spMkLst>
        </pc:spChg>
        <pc:spChg chg="add mod">
          <ac:chgData name="白井 達也【鈴鹿】" userId="ac445ecf-fad4-4acb-9b1c-0b71fb8a70e0" providerId="ADAL" clId="{BCDE410E-45A7-4D65-A723-281EA8C09B89}" dt="2023-06-05T00:26:05.286" v="4990" actId="164"/>
          <ac:spMkLst>
            <pc:docMk/>
            <pc:sldMk cId="3104458505" sldId="257"/>
            <ac:spMk id="18" creationId="{BC06032C-88F0-4678-9121-C49AF566790B}"/>
          </ac:spMkLst>
        </pc:spChg>
        <pc:spChg chg="add mod ord">
          <ac:chgData name="白井 達也【鈴鹿】" userId="ac445ecf-fad4-4acb-9b1c-0b71fb8a70e0" providerId="ADAL" clId="{BCDE410E-45A7-4D65-A723-281EA8C09B89}" dt="2023-06-05T00:26:05.286" v="4990" actId="164"/>
          <ac:spMkLst>
            <pc:docMk/>
            <pc:sldMk cId="3104458505" sldId="257"/>
            <ac:spMk id="42" creationId="{EBB25083-F835-4CD8-8767-F9769CD6235A}"/>
          </ac:spMkLst>
        </pc:spChg>
        <pc:spChg chg="add mod">
          <ac:chgData name="白井 達也【鈴鹿】" userId="ac445ecf-fad4-4acb-9b1c-0b71fb8a70e0" providerId="ADAL" clId="{BCDE410E-45A7-4D65-A723-281EA8C09B89}" dt="2023-06-05T00:27:53.960" v="5058" actId="164"/>
          <ac:spMkLst>
            <pc:docMk/>
            <pc:sldMk cId="3104458505" sldId="257"/>
            <ac:spMk id="44" creationId="{D610975A-3DAF-40F4-8A6D-0CE1779017C1}"/>
          </ac:spMkLst>
        </pc:spChg>
        <pc:spChg chg="add mod">
          <ac:chgData name="白井 達也【鈴鹿】" userId="ac445ecf-fad4-4acb-9b1c-0b71fb8a70e0" providerId="ADAL" clId="{BCDE410E-45A7-4D65-A723-281EA8C09B89}" dt="2023-06-05T00:27:53.960" v="5058" actId="164"/>
          <ac:spMkLst>
            <pc:docMk/>
            <pc:sldMk cId="3104458505" sldId="257"/>
            <ac:spMk id="45" creationId="{278C0FA6-EBC6-4A8C-9E83-F6407EF89404}"/>
          </ac:spMkLst>
        </pc:spChg>
        <pc:spChg chg="add mod">
          <ac:chgData name="白井 達也【鈴鹿】" userId="ac445ecf-fad4-4acb-9b1c-0b71fb8a70e0" providerId="ADAL" clId="{BCDE410E-45A7-4D65-A723-281EA8C09B89}" dt="2023-06-05T00:27:53.960" v="5058" actId="164"/>
          <ac:spMkLst>
            <pc:docMk/>
            <pc:sldMk cId="3104458505" sldId="257"/>
            <ac:spMk id="46" creationId="{F6468B2E-79AB-46B9-BB40-115E435D2263}"/>
          </ac:spMkLst>
        </pc:spChg>
        <pc:grpChg chg="add mod">
          <ac:chgData name="白井 達也【鈴鹿】" userId="ac445ecf-fad4-4acb-9b1c-0b71fb8a70e0" providerId="ADAL" clId="{BCDE410E-45A7-4D65-A723-281EA8C09B89}" dt="2023-06-05T00:26:05.286" v="4990" actId="164"/>
          <ac:grpSpMkLst>
            <pc:docMk/>
            <pc:sldMk cId="3104458505" sldId="257"/>
            <ac:grpSpMk id="30" creationId="{5B754CDE-CB7A-4D79-A532-58663BE84632}"/>
          </ac:grpSpMkLst>
        </pc:grpChg>
        <pc:grpChg chg="add mod">
          <ac:chgData name="白井 達也【鈴鹿】" userId="ac445ecf-fad4-4acb-9b1c-0b71fb8a70e0" providerId="ADAL" clId="{BCDE410E-45A7-4D65-A723-281EA8C09B89}" dt="2023-06-05T00:27:53.960" v="5058" actId="164"/>
          <ac:grpSpMkLst>
            <pc:docMk/>
            <pc:sldMk cId="3104458505" sldId="257"/>
            <ac:grpSpMk id="43" creationId="{128C756A-C7C5-4A5A-B123-D415ECECC342}"/>
          </ac:grpSpMkLst>
        </pc:grpChg>
        <pc:grpChg chg="add mod">
          <ac:chgData name="白井 達也【鈴鹿】" userId="ac445ecf-fad4-4acb-9b1c-0b71fb8a70e0" providerId="ADAL" clId="{BCDE410E-45A7-4D65-A723-281EA8C09B89}" dt="2023-06-05T00:28:02.878" v="5059" actId="1076"/>
          <ac:grpSpMkLst>
            <pc:docMk/>
            <pc:sldMk cId="3104458505" sldId="257"/>
            <ac:grpSpMk id="47" creationId="{CB129168-D49B-4DFC-B4C2-7A1FBC4DCE9D}"/>
          </ac:grpSpMkLst>
        </pc:grpChg>
        <pc:picChg chg="add mod">
          <ac:chgData name="白井 達也【鈴鹿】" userId="ac445ecf-fad4-4acb-9b1c-0b71fb8a70e0" providerId="ADAL" clId="{BCDE410E-45A7-4D65-A723-281EA8C09B89}" dt="2023-06-02T13:58:49.079" v="2411" actId="1076"/>
          <ac:picMkLst>
            <pc:docMk/>
            <pc:sldMk cId="3104458505" sldId="257"/>
            <ac:picMk id="8" creationId="{CE89FF94-7970-4417-A56A-D1ABDE0B3AF0}"/>
          </ac:picMkLst>
        </pc:picChg>
        <pc:picChg chg="add mod">
          <ac:chgData name="白井 達也【鈴鹿】" userId="ac445ecf-fad4-4acb-9b1c-0b71fb8a70e0" providerId="ADAL" clId="{BCDE410E-45A7-4D65-A723-281EA8C09B89}" dt="2023-06-02T13:58:49.079" v="2411" actId="1076"/>
          <ac:picMkLst>
            <pc:docMk/>
            <pc:sldMk cId="3104458505" sldId="257"/>
            <ac:picMk id="9" creationId="{3146F90A-6CBC-43E0-8059-7047CE9ED8B8}"/>
          </ac:picMkLst>
        </pc:picChg>
        <pc:cxnChg chg="add del mod">
          <ac:chgData name="白井 達也【鈴鹿】" userId="ac445ecf-fad4-4acb-9b1c-0b71fb8a70e0" providerId="ADAL" clId="{BCDE410E-45A7-4D65-A723-281EA8C09B89}" dt="2023-06-05T00:23:20.637" v="4968" actId="11529"/>
          <ac:cxnSpMkLst>
            <pc:docMk/>
            <pc:sldMk cId="3104458505" sldId="257"/>
            <ac:cxnSpMk id="5" creationId="{8F5449B0-C517-4485-8004-DD810B8E67A0}"/>
          </ac:cxnSpMkLst>
        </pc:cxnChg>
        <pc:cxnChg chg="add del mod">
          <ac:chgData name="白井 達也【鈴鹿】" userId="ac445ecf-fad4-4acb-9b1c-0b71fb8a70e0" providerId="ADAL" clId="{BCDE410E-45A7-4D65-A723-281EA8C09B89}" dt="2023-06-05T00:23:20.562" v="4967" actId="11529"/>
          <ac:cxnSpMkLst>
            <pc:docMk/>
            <pc:sldMk cId="3104458505" sldId="257"/>
            <ac:cxnSpMk id="19" creationId="{914F3EA7-1141-4290-9265-2F4C56607410}"/>
          </ac:cxnSpMkLst>
        </pc:cxnChg>
        <pc:cxnChg chg="add del mod">
          <ac:chgData name="白井 達也【鈴鹿】" userId="ac445ecf-fad4-4acb-9b1c-0b71fb8a70e0" providerId="ADAL" clId="{BCDE410E-45A7-4D65-A723-281EA8C09B89}" dt="2023-06-05T00:23:20.044" v="4966" actId="11529"/>
          <ac:cxnSpMkLst>
            <pc:docMk/>
            <pc:sldMk cId="3104458505" sldId="257"/>
            <ac:cxnSpMk id="21" creationId="{E7501D49-75EC-4B08-A139-6CA384BC9A8A}"/>
          </ac:cxnSpMkLst>
        </pc:cxnChg>
        <pc:cxnChg chg="add mod">
          <ac:chgData name="白井 達也【鈴鹿】" userId="ac445ecf-fad4-4acb-9b1c-0b71fb8a70e0" providerId="ADAL" clId="{BCDE410E-45A7-4D65-A723-281EA8C09B89}" dt="2023-06-05T00:24:05.405" v="4974" actId="164"/>
          <ac:cxnSpMkLst>
            <pc:docMk/>
            <pc:sldMk cId="3104458505" sldId="257"/>
            <ac:cxnSpMk id="23" creationId="{CB767AE3-ACD8-482E-915D-7A5C2411C63D}"/>
          </ac:cxnSpMkLst>
        </pc:cxnChg>
        <pc:cxnChg chg="add mod">
          <ac:chgData name="白井 達也【鈴鹿】" userId="ac445ecf-fad4-4acb-9b1c-0b71fb8a70e0" providerId="ADAL" clId="{BCDE410E-45A7-4D65-A723-281EA8C09B89}" dt="2023-06-05T00:25:07.466" v="4982" actId="1076"/>
          <ac:cxnSpMkLst>
            <pc:docMk/>
            <pc:sldMk cId="3104458505" sldId="257"/>
            <ac:cxnSpMk id="25" creationId="{5F620B6C-8BD7-46CA-8D23-0BD28CF32E65}"/>
          </ac:cxnSpMkLst>
        </pc:cxnChg>
        <pc:cxnChg chg="add mod">
          <ac:chgData name="白井 達也【鈴鹿】" userId="ac445ecf-fad4-4acb-9b1c-0b71fb8a70e0" providerId="ADAL" clId="{BCDE410E-45A7-4D65-A723-281EA8C09B89}" dt="2023-06-05T00:25:07.466" v="4982" actId="1076"/>
          <ac:cxnSpMkLst>
            <pc:docMk/>
            <pc:sldMk cId="3104458505" sldId="257"/>
            <ac:cxnSpMk id="27" creationId="{6249F6DF-34C3-4A1D-ACAE-D835BBA00688}"/>
          </ac:cxnSpMkLst>
        </pc:cxnChg>
        <pc:cxnChg chg="add mod">
          <ac:chgData name="白井 達也【鈴鹿】" userId="ac445ecf-fad4-4acb-9b1c-0b71fb8a70e0" providerId="ADAL" clId="{BCDE410E-45A7-4D65-A723-281EA8C09B89}" dt="2023-06-05T00:25:07.466" v="4982" actId="1076"/>
          <ac:cxnSpMkLst>
            <pc:docMk/>
            <pc:sldMk cId="3104458505" sldId="257"/>
            <ac:cxnSpMk id="29" creationId="{2D302F30-67B8-422A-8CD0-4199FECFD941}"/>
          </ac:cxnSpMkLst>
        </pc:cxnChg>
        <pc:cxnChg chg="add mod">
          <ac:chgData name="白井 達也【鈴鹿】" userId="ac445ecf-fad4-4acb-9b1c-0b71fb8a70e0" providerId="ADAL" clId="{BCDE410E-45A7-4D65-A723-281EA8C09B89}" dt="2023-06-05T00:26:05.286" v="4990" actId="164"/>
          <ac:cxnSpMkLst>
            <pc:docMk/>
            <pc:sldMk cId="3104458505" sldId="257"/>
            <ac:cxnSpMk id="32" creationId="{9CCEBBD0-460F-4395-BA50-7224C5DC01C5}"/>
          </ac:cxnSpMkLst>
        </pc:cxnChg>
        <pc:cxnChg chg="add mod">
          <ac:chgData name="白井 達也【鈴鹿】" userId="ac445ecf-fad4-4acb-9b1c-0b71fb8a70e0" providerId="ADAL" clId="{BCDE410E-45A7-4D65-A723-281EA8C09B89}" dt="2023-06-05T00:26:05.286" v="4990" actId="164"/>
          <ac:cxnSpMkLst>
            <pc:docMk/>
            <pc:sldMk cId="3104458505" sldId="257"/>
            <ac:cxnSpMk id="34" creationId="{11A01622-7E68-4210-A8DF-DD4AAEC7839B}"/>
          </ac:cxnSpMkLst>
        </pc:cxnChg>
        <pc:cxnChg chg="add mod">
          <ac:chgData name="白井 達也【鈴鹿】" userId="ac445ecf-fad4-4acb-9b1c-0b71fb8a70e0" providerId="ADAL" clId="{BCDE410E-45A7-4D65-A723-281EA8C09B89}" dt="2023-06-05T00:26:05.286" v="4990" actId="164"/>
          <ac:cxnSpMkLst>
            <pc:docMk/>
            <pc:sldMk cId="3104458505" sldId="257"/>
            <ac:cxnSpMk id="36" creationId="{F5527820-9D74-4D5E-B442-AF0767BC743F}"/>
          </ac:cxnSpMkLst>
        </pc:cxnChg>
      </pc:sldChg>
      <pc:sldChg chg="modSp add del">
        <pc:chgData name="白井 達也【鈴鹿】" userId="ac445ecf-fad4-4acb-9b1c-0b71fb8a70e0" providerId="ADAL" clId="{BCDE410E-45A7-4D65-A723-281EA8C09B89}" dt="2023-06-06T02:50:50.461" v="17754" actId="2696"/>
        <pc:sldMkLst>
          <pc:docMk/>
          <pc:sldMk cId="1928298668" sldId="258"/>
        </pc:sldMkLst>
        <pc:spChg chg="mod">
          <ac:chgData name="白井 達也【鈴鹿】" userId="ac445ecf-fad4-4acb-9b1c-0b71fb8a70e0" providerId="ADAL" clId="{BCDE410E-45A7-4D65-A723-281EA8C09B89}" dt="2023-05-24T13:00:18.011" v="273"/>
          <ac:spMkLst>
            <pc:docMk/>
            <pc:sldMk cId="1928298668" sldId="258"/>
            <ac:spMk id="2" creationId="{055B2762-9D54-4FF3-B26D-13345EE302F5}"/>
          </ac:spMkLst>
        </pc:spChg>
      </pc:sldChg>
      <pc:sldChg chg="modSp add del">
        <pc:chgData name="白井 達也【鈴鹿】" userId="ac445ecf-fad4-4acb-9b1c-0b71fb8a70e0" providerId="ADAL" clId="{BCDE410E-45A7-4D65-A723-281EA8C09B89}" dt="2023-06-06T02:50:53.067" v="17755" actId="2696"/>
        <pc:sldMkLst>
          <pc:docMk/>
          <pc:sldMk cId="310277524" sldId="259"/>
        </pc:sldMkLst>
        <pc:spChg chg="mod">
          <ac:chgData name="白井 達也【鈴鹿】" userId="ac445ecf-fad4-4acb-9b1c-0b71fb8a70e0" providerId="ADAL" clId="{BCDE410E-45A7-4D65-A723-281EA8C09B89}" dt="2023-05-24T13:00:34.630" v="313"/>
          <ac:spMkLst>
            <pc:docMk/>
            <pc:sldMk cId="310277524" sldId="259"/>
            <ac:spMk id="2" creationId="{EBB7F319-C2F2-486A-8C8A-75E1C97D329E}"/>
          </ac:spMkLst>
        </pc:spChg>
      </pc:sldChg>
      <pc:sldChg chg="addSp delSp modSp add">
        <pc:chgData name="白井 達也【鈴鹿】" userId="ac445ecf-fad4-4acb-9b1c-0b71fb8a70e0" providerId="ADAL" clId="{BCDE410E-45A7-4D65-A723-281EA8C09B89}" dt="2023-06-06T04:07:23.396" v="17995" actId="6549"/>
        <pc:sldMkLst>
          <pc:docMk/>
          <pc:sldMk cId="1120372642" sldId="260"/>
        </pc:sldMkLst>
        <pc:spChg chg="del">
          <ac:chgData name="白井 達也【鈴鹿】" userId="ac445ecf-fad4-4acb-9b1c-0b71fb8a70e0" providerId="ADAL" clId="{BCDE410E-45A7-4D65-A723-281EA8C09B89}" dt="2023-06-02T13:39:37.694" v="315" actId="478"/>
          <ac:spMkLst>
            <pc:docMk/>
            <pc:sldMk cId="1120372642" sldId="260"/>
            <ac:spMk id="2" creationId="{340E09A7-80BA-4BB9-8885-473ABFCAD38E}"/>
          </ac:spMkLst>
        </pc:spChg>
        <pc:spChg chg="del">
          <ac:chgData name="白井 達也【鈴鹿】" userId="ac445ecf-fad4-4acb-9b1c-0b71fb8a70e0" providerId="ADAL" clId="{BCDE410E-45A7-4D65-A723-281EA8C09B89}" dt="2023-06-02T13:39:37.694" v="315" actId="478"/>
          <ac:spMkLst>
            <pc:docMk/>
            <pc:sldMk cId="1120372642" sldId="260"/>
            <ac:spMk id="3" creationId="{E7E1CFA5-9435-4B14-962D-CAE4617330F1}"/>
          </ac:spMkLst>
        </pc:spChg>
        <pc:spChg chg="add mod">
          <ac:chgData name="白井 達也【鈴鹿】" userId="ac445ecf-fad4-4acb-9b1c-0b71fb8a70e0" providerId="ADAL" clId="{BCDE410E-45A7-4D65-A723-281EA8C09B89}" dt="2023-06-06T04:07:23.396" v="17995" actId="6549"/>
          <ac:spMkLst>
            <pc:docMk/>
            <pc:sldMk cId="1120372642" sldId="260"/>
            <ac:spMk id="5" creationId="{1A0C673F-B72E-40A4-A2C4-9CAD488B9494}"/>
          </ac:spMkLst>
        </pc:spChg>
        <pc:spChg chg="add mod">
          <ac:chgData name="白井 達也【鈴鹿】" userId="ac445ecf-fad4-4acb-9b1c-0b71fb8a70e0" providerId="ADAL" clId="{BCDE410E-45A7-4D65-A723-281EA8C09B89}" dt="2023-06-02T13:54:32.221" v="1927" actId="207"/>
          <ac:spMkLst>
            <pc:docMk/>
            <pc:sldMk cId="1120372642" sldId="260"/>
            <ac:spMk id="6" creationId="{2D989DEB-D83C-4648-AAA7-998982FF34CE}"/>
          </ac:spMkLst>
        </pc:spChg>
        <pc:picChg chg="add mod">
          <ac:chgData name="白井 達也【鈴鹿】" userId="ac445ecf-fad4-4acb-9b1c-0b71fb8a70e0" providerId="ADAL" clId="{BCDE410E-45A7-4D65-A723-281EA8C09B89}" dt="2023-06-02T13:53:28.480" v="1897" actId="1076"/>
          <ac:picMkLst>
            <pc:docMk/>
            <pc:sldMk cId="1120372642" sldId="260"/>
            <ac:picMk id="4" creationId="{B5896E7A-2C90-4529-9A15-EEEE4CC0D68E}"/>
          </ac:picMkLst>
        </pc:picChg>
      </pc:sldChg>
      <pc:sldChg chg="addSp delSp modSp add">
        <pc:chgData name="白井 達也【鈴鹿】" userId="ac445ecf-fad4-4acb-9b1c-0b71fb8a70e0" providerId="ADAL" clId="{BCDE410E-45A7-4D65-A723-281EA8C09B89}" dt="2023-06-06T04:09:11.143" v="18025" actId="6549"/>
        <pc:sldMkLst>
          <pc:docMk/>
          <pc:sldMk cId="1424189271" sldId="261"/>
        </pc:sldMkLst>
        <pc:spChg chg="del">
          <ac:chgData name="白井 達也【鈴鹿】" userId="ac445ecf-fad4-4acb-9b1c-0b71fb8a70e0" providerId="ADAL" clId="{BCDE410E-45A7-4D65-A723-281EA8C09B89}" dt="2023-06-02T14:03:40.922" v="3292"/>
          <ac:spMkLst>
            <pc:docMk/>
            <pc:sldMk cId="1424189271" sldId="261"/>
            <ac:spMk id="7" creationId="{DE16FA57-A57D-4C7E-B6D8-D1AF5BEB8712}"/>
          </ac:spMkLst>
        </pc:spChg>
        <pc:spChg chg="mod">
          <ac:chgData name="白井 達也【鈴鹿】" userId="ac445ecf-fad4-4acb-9b1c-0b71fb8a70e0" providerId="ADAL" clId="{BCDE410E-45A7-4D65-A723-281EA8C09B89}" dt="2023-06-06T04:09:11.143" v="18025" actId="6549"/>
          <ac:spMkLst>
            <pc:docMk/>
            <pc:sldMk cId="1424189271" sldId="261"/>
            <ac:spMk id="10" creationId="{03C58813-70E4-43D8-B3F7-DC9236ED123F}"/>
          </ac:spMkLst>
        </pc:spChg>
        <pc:spChg chg="del">
          <ac:chgData name="白井 達也【鈴鹿】" userId="ac445ecf-fad4-4acb-9b1c-0b71fb8a70e0" providerId="ADAL" clId="{BCDE410E-45A7-4D65-A723-281EA8C09B89}" dt="2023-06-02T14:05:42.255" v="3300"/>
          <ac:spMkLst>
            <pc:docMk/>
            <pc:sldMk cId="1424189271" sldId="261"/>
            <ac:spMk id="11" creationId="{784485A6-AF1A-47E2-B04F-EE79C91FC7AB}"/>
          </ac:spMkLst>
        </pc:spChg>
        <pc:picChg chg="add del mod modCrop">
          <ac:chgData name="白井 達也【鈴鹿】" userId="ac445ecf-fad4-4acb-9b1c-0b71fb8a70e0" providerId="ADAL" clId="{BCDE410E-45A7-4D65-A723-281EA8C09B89}" dt="2023-06-05T13:14:37.858" v="6808" actId="478"/>
          <ac:picMkLst>
            <pc:docMk/>
            <pc:sldMk cId="1424189271" sldId="261"/>
            <ac:picMk id="2" creationId="{C9CCEAA3-A362-46BC-9875-4BCDFE630EB2}"/>
          </ac:picMkLst>
        </pc:picChg>
        <pc:picChg chg="add mod modCrop">
          <ac:chgData name="白井 達也【鈴鹿】" userId="ac445ecf-fad4-4acb-9b1c-0b71fb8a70e0" providerId="ADAL" clId="{BCDE410E-45A7-4D65-A723-281EA8C09B89}" dt="2023-06-05T13:15:01.786" v="6814" actId="1076"/>
          <ac:picMkLst>
            <pc:docMk/>
            <pc:sldMk cId="1424189271" sldId="261"/>
            <ac:picMk id="3" creationId="{EB997D0F-EE8C-445F-9C38-354B4FA84ED9}"/>
          </ac:picMkLst>
        </pc:picChg>
        <pc:picChg chg="del">
          <ac:chgData name="白井 達也【鈴鹿】" userId="ac445ecf-fad4-4acb-9b1c-0b71fb8a70e0" providerId="ADAL" clId="{BCDE410E-45A7-4D65-A723-281EA8C09B89}" dt="2023-06-02T14:03:40.922" v="3292"/>
          <ac:picMkLst>
            <pc:docMk/>
            <pc:sldMk cId="1424189271" sldId="261"/>
            <ac:picMk id="8" creationId="{CE89FF94-7970-4417-A56A-D1ABDE0B3AF0}"/>
          </ac:picMkLst>
        </pc:picChg>
        <pc:picChg chg="del">
          <ac:chgData name="白井 達也【鈴鹿】" userId="ac445ecf-fad4-4acb-9b1c-0b71fb8a70e0" providerId="ADAL" clId="{BCDE410E-45A7-4D65-A723-281EA8C09B89}" dt="2023-06-02T14:03:40.922" v="3292"/>
          <ac:picMkLst>
            <pc:docMk/>
            <pc:sldMk cId="1424189271" sldId="261"/>
            <ac:picMk id="9" creationId="{3146F90A-6CBC-43E0-8059-7047CE9ED8B8}"/>
          </ac:picMkLst>
        </pc:picChg>
      </pc:sldChg>
      <pc:sldChg chg="addSp delSp modSp add">
        <pc:chgData name="白井 達也【鈴鹿】" userId="ac445ecf-fad4-4acb-9b1c-0b71fb8a70e0" providerId="ADAL" clId="{BCDE410E-45A7-4D65-A723-281EA8C09B89}" dt="2023-06-06T04:10:06.037" v="18040"/>
        <pc:sldMkLst>
          <pc:docMk/>
          <pc:sldMk cId="1581225841" sldId="262"/>
        </pc:sldMkLst>
        <pc:spChg chg="mod">
          <ac:chgData name="白井 達也【鈴鹿】" userId="ac445ecf-fad4-4acb-9b1c-0b71fb8a70e0" providerId="ADAL" clId="{BCDE410E-45A7-4D65-A723-281EA8C09B89}" dt="2023-06-05T01:17:53.285" v="5068"/>
          <ac:spMkLst>
            <pc:docMk/>
            <pc:sldMk cId="1581225841" sldId="262"/>
            <ac:spMk id="4" creationId="{147CD77E-7976-4DB9-A5F9-5AB9BBE0CDE3}"/>
          </ac:spMkLst>
        </pc:spChg>
        <pc:spChg chg="add mod topLvl">
          <ac:chgData name="白井 達也【鈴鹿】" userId="ac445ecf-fad4-4acb-9b1c-0b71fb8a70e0" providerId="ADAL" clId="{BCDE410E-45A7-4D65-A723-281EA8C09B89}" dt="2023-06-05T12:57:43.241" v="6289" actId="164"/>
          <ac:spMkLst>
            <pc:docMk/>
            <pc:sldMk cId="1581225841" sldId="262"/>
            <ac:spMk id="9" creationId="{9FAC3C73-4FCD-443A-8E35-9C10A59F723C}"/>
          </ac:spMkLst>
        </pc:spChg>
        <pc:spChg chg="mod">
          <ac:chgData name="白井 達也【鈴鹿】" userId="ac445ecf-fad4-4acb-9b1c-0b71fb8a70e0" providerId="ADAL" clId="{BCDE410E-45A7-4D65-A723-281EA8C09B89}" dt="2023-06-06T04:10:06.037" v="18040"/>
          <ac:spMkLst>
            <pc:docMk/>
            <pc:sldMk cId="1581225841" sldId="262"/>
            <ac:spMk id="10" creationId="{03C58813-70E4-43D8-B3F7-DC9236ED123F}"/>
          </ac:spMkLst>
        </pc:spChg>
        <pc:spChg chg="add mod topLvl">
          <ac:chgData name="白井 達也【鈴鹿】" userId="ac445ecf-fad4-4acb-9b1c-0b71fb8a70e0" providerId="ADAL" clId="{BCDE410E-45A7-4D65-A723-281EA8C09B89}" dt="2023-06-05T12:57:43.241" v="6289" actId="164"/>
          <ac:spMkLst>
            <pc:docMk/>
            <pc:sldMk cId="1581225841" sldId="262"/>
            <ac:spMk id="13" creationId="{752F13F0-71EF-4A61-93EE-56EBB02B198B}"/>
          </ac:spMkLst>
        </pc:spChg>
        <pc:spChg chg="add mod topLvl">
          <ac:chgData name="白井 達也【鈴鹿】" userId="ac445ecf-fad4-4acb-9b1c-0b71fb8a70e0" providerId="ADAL" clId="{BCDE410E-45A7-4D65-A723-281EA8C09B89}" dt="2023-06-05T12:57:43.241" v="6289" actId="164"/>
          <ac:spMkLst>
            <pc:docMk/>
            <pc:sldMk cId="1581225841" sldId="262"/>
            <ac:spMk id="14" creationId="{80E48BC6-18E6-41C3-ADA0-71DEBCCE440B}"/>
          </ac:spMkLst>
        </pc:spChg>
        <pc:spChg chg="add mod topLvl">
          <ac:chgData name="白井 達也【鈴鹿】" userId="ac445ecf-fad4-4acb-9b1c-0b71fb8a70e0" providerId="ADAL" clId="{BCDE410E-45A7-4D65-A723-281EA8C09B89}" dt="2023-06-05T12:57:43.241" v="6289" actId="164"/>
          <ac:spMkLst>
            <pc:docMk/>
            <pc:sldMk cId="1581225841" sldId="262"/>
            <ac:spMk id="15" creationId="{1204E7B8-79E2-42B0-B956-E6B459514415}"/>
          </ac:spMkLst>
        </pc:spChg>
        <pc:spChg chg="add mod topLvl">
          <ac:chgData name="白井 達也【鈴鹿】" userId="ac445ecf-fad4-4acb-9b1c-0b71fb8a70e0" providerId="ADAL" clId="{BCDE410E-45A7-4D65-A723-281EA8C09B89}" dt="2023-06-05T12:57:43.241" v="6289" actId="164"/>
          <ac:spMkLst>
            <pc:docMk/>
            <pc:sldMk cId="1581225841" sldId="262"/>
            <ac:spMk id="16" creationId="{9E5F7867-AE35-4E59-A31A-B7F1A6309DC9}"/>
          </ac:spMkLst>
        </pc:spChg>
        <pc:spChg chg="add del mod">
          <ac:chgData name="白井 達也【鈴鹿】" userId="ac445ecf-fad4-4acb-9b1c-0b71fb8a70e0" providerId="ADAL" clId="{BCDE410E-45A7-4D65-A723-281EA8C09B89}" dt="2023-06-05T07:25:39.434" v="5868" actId="11529"/>
          <ac:spMkLst>
            <pc:docMk/>
            <pc:sldMk cId="1581225841" sldId="262"/>
            <ac:spMk id="17" creationId="{3B80D968-F83D-40D3-B598-CF71936023F6}"/>
          </ac:spMkLst>
        </pc:spChg>
        <pc:spChg chg="add mod topLvl">
          <ac:chgData name="白井 達也【鈴鹿】" userId="ac445ecf-fad4-4acb-9b1c-0b71fb8a70e0" providerId="ADAL" clId="{BCDE410E-45A7-4D65-A723-281EA8C09B89}" dt="2023-06-05T12:57:43.241" v="6289" actId="164"/>
          <ac:spMkLst>
            <pc:docMk/>
            <pc:sldMk cId="1581225841" sldId="262"/>
            <ac:spMk id="21" creationId="{770626B5-120D-4F12-A005-F1B66717F3FE}"/>
          </ac:spMkLst>
        </pc:spChg>
        <pc:spChg chg="add mod">
          <ac:chgData name="白井 達也【鈴鹿】" userId="ac445ecf-fad4-4acb-9b1c-0b71fb8a70e0" providerId="ADAL" clId="{BCDE410E-45A7-4D65-A723-281EA8C09B89}" dt="2023-06-05T12:57:43.241" v="6289" actId="164"/>
          <ac:spMkLst>
            <pc:docMk/>
            <pc:sldMk cId="1581225841" sldId="262"/>
            <ac:spMk id="27" creationId="{6782AC02-C269-4646-98E6-8D8523F50F13}"/>
          </ac:spMkLst>
        </pc:spChg>
        <pc:spChg chg="add mod">
          <ac:chgData name="白井 達也【鈴鹿】" userId="ac445ecf-fad4-4acb-9b1c-0b71fb8a70e0" providerId="ADAL" clId="{BCDE410E-45A7-4D65-A723-281EA8C09B89}" dt="2023-06-05T12:57:43.241" v="6289" actId="164"/>
          <ac:spMkLst>
            <pc:docMk/>
            <pc:sldMk cId="1581225841" sldId="262"/>
            <ac:spMk id="28" creationId="{21AAE95C-E275-4448-9D35-0F4BE6FA13E5}"/>
          </ac:spMkLst>
        </pc:spChg>
        <pc:spChg chg="add mod">
          <ac:chgData name="白井 達也【鈴鹿】" userId="ac445ecf-fad4-4acb-9b1c-0b71fb8a70e0" providerId="ADAL" clId="{BCDE410E-45A7-4D65-A723-281EA8C09B89}" dt="2023-06-05T12:57:43.241" v="6289" actId="164"/>
          <ac:spMkLst>
            <pc:docMk/>
            <pc:sldMk cId="1581225841" sldId="262"/>
            <ac:spMk id="29" creationId="{7C4063A5-A0D7-48CE-9A07-C53F9B6577D0}"/>
          </ac:spMkLst>
        </pc:spChg>
        <pc:spChg chg="add mod">
          <ac:chgData name="白井 達也【鈴鹿】" userId="ac445ecf-fad4-4acb-9b1c-0b71fb8a70e0" providerId="ADAL" clId="{BCDE410E-45A7-4D65-A723-281EA8C09B89}" dt="2023-06-05T12:57:43.241" v="6289" actId="164"/>
          <ac:spMkLst>
            <pc:docMk/>
            <pc:sldMk cId="1581225841" sldId="262"/>
            <ac:spMk id="30" creationId="{7AC22505-6AED-4C7A-8A31-251F4C127B5F}"/>
          </ac:spMkLst>
        </pc:spChg>
        <pc:spChg chg="add mod">
          <ac:chgData name="白井 達也【鈴鹿】" userId="ac445ecf-fad4-4acb-9b1c-0b71fb8a70e0" providerId="ADAL" clId="{BCDE410E-45A7-4D65-A723-281EA8C09B89}" dt="2023-06-06T02:01:09.840" v="14218"/>
          <ac:spMkLst>
            <pc:docMk/>
            <pc:sldMk cId="1581225841" sldId="262"/>
            <ac:spMk id="32" creationId="{4660CA0C-AAA1-4FDF-A09A-39E1F4945FA6}"/>
          </ac:spMkLst>
        </pc:spChg>
        <pc:grpChg chg="add mod topLvl">
          <ac:chgData name="白井 達也【鈴鹿】" userId="ac445ecf-fad4-4acb-9b1c-0b71fb8a70e0" providerId="ADAL" clId="{BCDE410E-45A7-4D65-A723-281EA8C09B89}" dt="2023-06-05T12:57:43.241" v="6289" actId="164"/>
          <ac:grpSpMkLst>
            <pc:docMk/>
            <pc:sldMk cId="1581225841" sldId="262"/>
            <ac:grpSpMk id="12" creationId="{4A83D6D3-B0FE-4FD0-A017-060874699E8A}"/>
          </ac:grpSpMkLst>
        </pc:grpChg>
        <pc:grpChg chg="add del mod">
          <ac:chgData name="白井 達也【鈴鹿】" userId="ac445ecf-fad4-4acb-9b1c-0b71fb8a70e0" providerId="ADAL" clId="{BCDE410E-45A7-4D65-A723-281EA8C09B89}" dt="2023-06-05T12:55:45.703" v="6209" actId="165"/>
          <ac:grpSpMkLst>
            <pc:docMk/>
            <pc:sldMk cId="1581225841" sldId="262"/>
            <ac:grpSpMk id="22" creationId="{3742CB40-83FE-4615-B274-FA40FFA9882B}"/>
          </ac:grpSpMkLst>
        </pc:grpChg>
        <pc:grpChg chg="add del mod">
          <ac:chgData name="白井 達也【鈴鹿】" userId="ac445ecf-fad4-4acb-9b1c-0b71fb8a70e0" providerId="ADAL" clId="{BCDE410E-45A7-4D65-A723-281EA8C09B89}" dt="2023-06-05T12:57:46.554" v="6291"/>
          <ac:grpSpMkLst>
            <pc:docMk/>
            <pc:sldMk cId="1581225841" sldId="262"/>
            <ac:grpSpMk id="31" creationId="{30FD7F75-97EA-4201-BEAF-4EDC785FE586}"/>
          </ac:grpSpMkLst>
        </pc:grpChg>
        <pc:grpChg chg="add mod">
          <ac:chgData name="白井 達也【鈴鹿】" userId="ac445ecf-fad4-4acb-9b1c-0b71fb8a70e0" providerId="ADAL" clId="{BCDE410E-45A7-4D65-A723-281EA8C09B89}" dt="2023-06-05T12:59:19.528" v="6305" actId="164"/>
          <ac:grpSpMkLst>
            <pc:docMk/>
            <pc:sldMk cId="1581225841" sldId="262"/>
            <ac:grpSpMk id="37" creationId="{91252697-B12C-4E8B-80B0-DCC5D58072E5}"/>
          </ac:grpSpMkLst>
        </pc:grpChg>
        <pc:picChg chg="add mod">
          <ac:chgData name="白井 達也【鈴鹿】" userId="ac445ecf-fad4-4acb-9b1c-0b71fb8a70e0" providerId="ADAL" clId="{BCDE410E-45A7-4D65-A723-281EA8C09B89}" dt="2023-06-06T01:55:35.651" v="13421" actId="208"/>
          <ac:picMkLst>
            <pc:docMk/>
            <pc:sldMk cId="1581225841" sldId="262"/>
            <ac:picMk id="2" creationId="{3D23D832-1406-4128-88AD-B11A66452813}"/>
          </ac:picMkLst>
        </pc:picChg>
        <pc:picChg chg="del">
          <ac:chgData name="白井 達也【鈴鹿】" userId="ac445ecf-fad4-4acb-9b1c-0b71fb8a70e0" providerId="ADAL" clId="{BCDE410E-45A7-4D65-A723-281EA8C09B89}" dt="2023-06-05T01:18:04.947" v="5088" actId="478"/>
          <ac:picMkLst>
            <pc:docMk/>
            <pc:sldMk cId="1581225841" sldId="262"/>
            <ac:picMk id="2" creationId="{C9CCEAA3-A362-46BC-9875-4BCDFE630EB2}"/>
          </ac:picMkLst>
        </pc:picChg>
        <pc:picChg chg="add mod">
          <ac:chgData name="白井 達也【鈴鹿】" userId="ac445ecf-fad4-4acb-9b1c-0b71fb8a70e0" providerId="ADAL" clId="{BCDE410E-45A7-4D65-A723-281EA8C09B89}" dt="2023-06-05T12:59:19.528" v="6305" actId="164"/>
          <ac:picMkLst>
            <pc:docMk/>
            <pc:sldMk cId="1581225841" sldId="262"/>
            <ac:picMk id="3" creationId="{2F558E50-8061-4EBC-98DD-DAD387EF2C71}"/>
          </ac:picMkLst>
        </pc:picChg>
        <pc:cxnChg chg="add mod">
          <ac:chgData name="白井 達也【鈴鹿】" userId="ac445ecf-fad4-4acb-9b1c-0b71fb8a70e0" providerId="ADAL" clId="{BCDE410E-45A7-4D65-A723-281EA8C09B89}" dt="2023-06-05T07:23:30.650" v="5841" actId="164"/>
          <ac:cxnSpMkLst>
            <pc:docMk/>
            <pc:sldMk cId="1581225841" sldId="262"/>
            <ac:cxnSpMk id="6" creationId="{A3B02024-8BFC-41A0-921D-8CD8ABF00FBE}"/>
          </ac:cxnSpMkLst>
        </pc:cxnChg>
        <pc:cxnChg chg="add mod">
          <ac:chgData name="白井 達也【鈴鹿】" userId="ac445ecf-fad4-4acb-9b1c-0b71fb8a70e0" providerId="ADAL" clId="{BCDE410E-45A7-4D65-A723-281EA8C09B89}" dt="2023-06-05T07:23:30.650" v="5841" actId="164"/>
          <ac:cxnSpMkLst>
            <pc:docMk/>
            <pc:sldMk cId="1581225841" sldId="262"/>
            <ac:cxnSpMk id="8" creationId="{E4ED2A34-A852-4A16-80CA-8805FAE63E27}"/>
          </ac:cxnSpMkLst>
        </pc:cxnChg>
        <pc:cxnChg chg="add mod">
          <ac:chgData name="白井 達也【鈴鹿】" userId="ac445ecf-fad4-4acb-9b1c-0b71fb8a70e0" providerId="ADAL" clId="{BCDE410E-45A7-4D65-A723-281EA8C09B89}" dt="2023-06-05T07:23:30.650" v="5841" actId="164"/>
          <ac:cxnSpMkLst>
            <pc:docMk/>
            <pc:sldMk cId="1581225841" sldId="262"/>
            <ac:cxnSpMk id="11" creationId="{65B2FD9A-5601-4CE4-98C9-8A610941681B}"/>
          </ac:cxnSpMkLst>
        </pc:cxnChg>
        <pc:cxnChg chg="add mod topLvl">
          <ac:chgData name="白井 達也【鈴鹿】" userId="ac445ecf-fad4-4acb-9b1c-0b71fb8a70e0" providerId="ADAL" clId="{BCDE410E-45A7-4D65-A723-281EA8C09B89}" dt="2023-06-05T12:57:43.241" v="6289" actId="164"/>
          <ac:cxnSpMkLst>
            <pc:docMk/>
            <pc:sldMk cId="1581225841" sldId="262"/>
            <ac:cxnSpMk id="19" creationId="{05285580-D9C7-4B80-9C2B-47DD3F68259F}"/>
          </ac:cxnSpMkLst>
        </pc:cxnChg>
        <pc:cxnChg chg="add mod topLvl">
          <ac:chgData name="白井 達也【鈴鹿】" userId="ac445ecf-fad4-4acb-9b1c-0b71fb8a70e0" providerId="ADAL" clId="{BCDE410E-45A7-4D65-A723-281EA8C09B89}" dt="2023-06-05T12:57:43.241" v="6289" actId="164"/>
          <ac:cxnSpMkLst>
            <pc:docMk/>
            <pc:sldMk cId="1581225841" sldId="262"/>
            <ac:cxnSpMk id="20" creationId="{8E5A241F-2EA6-41B3-ADD4-83B0706F0D59}"/>
          </ac:cxnSpMkLst>
        </pc:cxnChg>
        <pc:cxnChg chg="add mod">
          <ac:chgData name="白井 達也【鈴鹿】" userId="ac445ecf-fad4-4acb-9b1c-0b71fb8a70e0" providerId="ADAL" clId="{BCDE410E-45A7-4D65-A723-281EA8C09B89}" dt="2023-06-05T12:57:43.241" v="6289" actId="164"/>
          <ac:cxnSpMkLst>
            <pc:docMk/>
            <pc:sldMk cId="1581225841" sldId="262"/>
            <ac:cxnSpMk id="24" creationId="{7FD4B53D-11E7-4740-BDA9-B737F9D7FE07}"/>
          </ac:cxnSpMkLst>
        </pc:cxnChg>
        <pc:cxnChg chg="add mod">
          <ac:chgData name="白井 達也【鈴鹿】" userId="ac445ecf-fad4-4acb-9b1c-0b71fb8a70e0" providerId="ADAL" clId="{BCDE410E-45A7-4D65-A723-281EA8C09B89}" dt="2023-06-05T12:57:43.241" v="6289" actId="164"/>
          <ac:cxnSpMkLst>
            <pc:docMk/>
            <pc:sldMk cId="1581225841" sldId="262"/>
            <ac:cxnSpMk id="26" creationId="{68CC7768-85DA-4BFB-B483-F2039E5AA67D}"/>
          </ac:cxnSpMkLst>
        </pc:cxnChg>
        <pc:cxnChg chg="add mod">
          <ac:chgData name="白井 達也【鈴鹿】" userId="ac445ecf-fad4-4acb-9b1c-0b71fb8a70e0" providerId="ADAL" clId="{BCDE410E-45A7-4D65-A723-281EA8C09B89}" dt="2023-06-05T12:59:19.528" v="6305" actId="164"/>
          <ac:cxnSpMkLst>
            <pc:docMk/>
            <pc:sldMk cId="1581225841" sldId="262"/>
            <ac:cxnSpMk id="33" creationId="{0387AAAE-71AC-43D8-9A9A-B2EF212FB8AF}"/>
          </ac:cxnSpMkLst>
        </pc:cxnChg>
        <pc:cxnChg chg="add mod">
          <ac:chgData name="白井 達也【鈴鹿】" userId="ac445ecf-fad4-4acb-9b1c-0b71fb8a70e0" providerId="ADAL" clId="{BCDE410E-45A7-4D65-A723-281EA8C09B89}" dt="2023-06-05T12:59:19.528" v="6305" actId="164"/>
          <ac:cxnSpMkLst>
            <pc:docMk/>
            <pc:sldMk cId="1581225841" sldId="262"/>
            <ac:cxnSpMk id="34" creationId="{8739C496-808E-477B-BE23-013542023FE5}"/>
          </ac:cxnSpMkLst>
        </pc:cxnChg>
        <pc:cxnChg chg="add mod">
          <ac:chgData name="白井 達也【鈴鹿】" userId="ac445ecf-fad4-4acb-9b1c-0b71fb8a70e0" providerId="ADAL" clId="{BCDE410E-45A7-4D65-A723-281EA8C09B89}" dt="2023-06-05T12:59:19.528" v="6305" actId="164"/>
          <ac:cxnSpMkLst>
            <pc:docMk/>
            <pc:sldMk cId="1581225841" sldId="262"/>
            <ac:cxnSpMk id="35" creationId="{CF63E149-9750-416F-A733-B46F47D8EF7C}"/>
          </ac:cxnSpMkLst>
        </pc:cxnChg>
        <pc:cxnChg chg="add mod">
          <ac:chgData name="白井 達也【鈴鹿】" userId="ac445ecf-fad4-4acb-9b1c-0b71fb8a70e0" providerId="ADAL" clId="{BCDE410E-45A7-4D65-A723-281EA8C09B89}" dt="2023-06-05T12:59:19.528" v="6305" actId="164"/>
          <ac:cxnSpMkLst>
            <pc:docMk/>
            <pc:sldMk cId="1581225841" sldId="262"/>
            <ac:cxnSpMk id="36" creationId="{B15C6CEC-4AD6-4A83-830F-F44C0B246B2D}"/>
          </ac:cxnSpMkLst>
        </pc:cxnChg>
      </pc:sldChg>
      <pc:sldChg chg="addSp delSp modSp add">
        <pc:chgData name="白井 達也【鈴鹿】" userId="ac445ecf-fad4-4acb-9b1c-0b71fb8a70e0" providerId="ADAL" clId="{BCDE410E-45A7-4D65-A723-281EA8C09B89}" dt="2023-06-06T02:02:23.457" v="14314"/>
        <pc:sldMkLst>
          <pc:docMk/>
          <pc:sldMk cId="2096079426" sldId="263"/>
        </pc:sldMkLst>
        <pc:spChg chg="mod">
          <ac:chgData name="白井 達也【鈴鹿】" userId="ac445ecf-fad4-4acb-9b1c-0b71fb8a70e0" providerId="ADAL" clId="{BCDE410E-45A7-4D65-A723-281EA8C09B89}" dt="2023-06-06T02:02:23.457" v="14314"/>
          <ac:spMkLst>
            <pc:docMk/>
            <pc:sldMk cId="2096079426" sldId="263"/>
            <ac:spMk id="10" creationId="{03C58813-70E4-43D8-B3F7-DC9236ED123F}"/>
          </ac:spMkLst>
        </pc:spChg>
        <pc:spChg chg="add mod">
          <ac:chgData name="白井 達也【鈴鹿】" userId="ac445ecf-fad4-4acb-9b1c-0b71fb8a70e0" providerId="ADAL" clId="{BCDE410E-45A7-4D65-A723-281EA8C09B89}" dt="2023-06-05T13:47:14.530" v="7628" actId="164"/>
          <ac:spMkLst>
            <pc:docMk/>
            <pc:sldMk cId="2096079426" sldId="263"/>
            <ac:spMk id="18" creationId="{6E9ED120-8CDC-4B7D-956D-20E21C89C3B9}"/>
          </ac:spMkLst>
        </pc:spChg>
        <pc:spChg chg="add mod topLvl">
          <ac:chgData name="白井 達也【鈴鹿】" userId="ac445ecf-fad4-4acb-9b1c-0b71fb8a70e0" providerId="ADAL" clId="{BCDE410E-45A7-4D65-A723-281EA8C09B89}" dt="2023-06-05T13:47:14.530" v="7628" actId="164"/>
          <ac:spMkLst>
            <pc:docMk/>
            <pc:sldMk cId="2096079426" sldId="263"/>
            <ac:spMk id="22" creationId="{992ADC39-8E77-4CF8-9D3C-429B4E510475}"/>
          </ac:spMkLst>
        </pc:spChg>
        <pc:spChg chg="add mod">
          <ac:chgData name="白井 達也【鈴鹿】" userId="ac445ecf-fad4-4acb-9b1c-0b71fb8a70e0" providerId="ADAL" clId="{BCDE410E-45A7-4D65-A723-281EA8C09B89}" dt="2023-06-05T13:47:14.530" v="7628" actId="164"/>
          <ac:spMkLst>
            <pc:docMk/>
            <pc:sldMk cId="2096079426" sldId="263"/>
            <ac:spMk id="38" creationId="{C005A36A-2F22-43EC-A90E-E0F61A9F755A}"/>
          </ac:spMkLst>
        </pc:spChg>
        <pc:spChg chg="add mod topLvl">
          <ac:chgData name="白井 達也【鈴鹿】" userId="ac445ecf-fad4-4acb-9b1c-0b71fb8a70e0" providerId="ADAL" clId="{BCDE410E-45A7-4D65-A723-281EA8C09B89}" dt="2023-06-05T13:47:14.530" v="7628" actId="164"/>
          <ac:spMkLst>
            <pc:docMk/>
            <pc:sldMk cId="2096079426" sldId="263"/>
            <ac:spMk id="39" creationId="{BAC3AB34-40CE-460A-B57F-A31B6071309B}"/>
          </ac:spMkLst>
        </pc:spChg>
        <pc:spChg chg="add mod topLvl">
          <ac:chgData name="白井 達也【鈴鹿】" userId="ac445ecf-fad4-4acb-9b1c-0b71fb8a70e0" providerId="ADAL" clId="{BCDE410E-45A7-4D65-A723-281EA8C09B89}" dt="2023-06-05T13:47:14.530" v="7628" actId="164"/>
          <ac:spMkLst>
            <pc:docMk/>
            <pc:sldMk cId="2096079426" sldId="263"/>
            <ac:spMk id="40" creationId="{C354C07A-896A-4B6F-B69B-7C95726B62BB}"/>
          </ac:spMkLst>
        </pc:spChg>
        <pc:spChg chg="add mod topLvl">
          <ac:chgData name="白井 達也【鈴鹿】" userId="ac445ecf-fad4-4acb-9b1c-0b71fb8a70e0" providerId="ADAL" clId="{BCDE410E-45A7-4D65-A723-281EA8C09B89}" dt="2023-06-05T13:47:14.530" v="7628" actId="164"/>
          <ac:spMkLst>
            <pc:docMk/>
            <pc:sldMk cId="2096079426" sldId="263"/>
            <ac:spMk id="41" creationId="{8C5C2AF3-9CF8-4F8C-8257-788CEB3F00B3}"/>
          </ac:spMkLst>
        </pc:spChg>
        <pc:spChg chg="add mod topLvl">
          <ac:chgData name="白井 達也【鈴鹿】" userId="ac445ecf-fad4-4acb-9b1c-0b71fb8a70e0" providerId="ADAL" clId="{BCDE410E-45A7-4D65-A723-281EA8C09B89}" dt="2023-06-05T13:47:14.530" v="7628" actId="164"/>
          <ac:spMkLst>
            <pc:docMk/>
            <pc:sldMk cId="2096079426" sldId="263"/>
            <ac:spMk id="42" creationId="{AF472C39-2A6B-4DA5-A335-549D087B1529}"/>
          </ac:spMkLst>
        </pc:spChg>
        <pc:spChg chg="add mod topLvl">
          <ac:chgData name="白井 達也【鈴鹿】" userId="ac445ecf-fad4-4acb-9b1c-0b71fb8a70e0" providerId="ADAL" clId="{BCDE410E-45A7-4D65-A723-281EA8C09B89}" dt="2023-06-05T13:47:14.530" v="7628" actId="164"/>
          <ac:spMkLst>
            <pc:docMk/>
            <pc:sldMk cId="2096079426" sldId="263"/>
            <ac:spMk id="43" creationId="{7B7E6154-7980-4002-B694-2B3A522C50A2}"/>
          </ac:spMkLst>
        </pc:spChg>
        <pc:spChg chg="add mod topLvl">
          <ac:chgData name="白井 達也【鈴鹿】" userId="ac445ecf-fad4-4acb-9b1c-0b71fb8a70e0" providerId="ADAL" clId="{BCDE410E-45A7-4D65-A723-281EA8C09B89}" dt="2023-06-05T13:47:14.530" v="7628" actId="164"/>
          <ac:spMkLst>
            <pc:docMk/>
            <pc:sldMk cId="2096079426" sldId="263"/>
            <ac:spMk id="44" creationId="{293442EE-9C43-40A2-883C-8DAFE1C5CE0E}"/>
          </ac:spMkLst>
        </pc:spChg>
        <pc:spChg chg="add mod topLvl">
          <ac:chgData name="白井 達也【鈴鹿】" userId="ac445ecf-fad4-4acb-9b1c-0b71fb8a70e0" providerId="ADAL" clId="{BCDE410E-45A7-4D65-A723-281EA8C09B89}" dt="2023-06-05T13:47:14.530" v="7628" actId="164"/>
          <ac:spMkLst>
            <pc:docMk/>
            <pc:sldMk cId="2096079426" sldId="263"/>
            <ac:spMk id="45" creationId="{615F9D40-8EC4-4513-A217-92C6B37AB515}"/>
          </ac:spMkLst>
        </pc:spChg>
        <pc:spChg chg="add mod topLvl">
          <ac:chgData name="白井 達也【鈴鹿】" userId="ac445ecf-fad4-4acb-9b1c-0b71fb8a70e0" providerId="ADAL" clId="{BCDE410E-45A7-4D65-A723-281EA8C09B89}" dt="2023-06-05T13:47:14.530" v="7628" actId="164"/>
          <ac:spMkLst>
            <pc:docMk/>
            <pc:sldMk cId="2096079426" sldId="263"/>
            <ac:spMk id="46" creationId="{BAA1CF0C-5B5E-446F-8A7B-BCB72A0C1C10}"/>
          </ac:spMkLst>
        </pc:spChg>
        <pc:spChg chg="add mod topLvl">
          <ac:chgData name="白井 達也【鈴鹿】" userId="ac445ecf-fad4-4acb-9b1c-0b71fb8a70e0" providerId="ADAL" clId="{BCDE410E-45A7-4D65-A723-281EA8C09B89}" dt="2023-06-05T13:47:14.530" v="7628" actId="164"/>
          <ac:spMkLst>
            <pc:docMk/>
            <pc:sldMk cId="2096079426" sldId="263"/>
            <ac:spMk id="47" creationId="{7EDBAABE-07B2-4D8B-9B0B-34AE2AD1AA51}"/>
          </ac:spMkLst>
        </pc:spChg>
        <pc:spChg chg="add del mod topLvl">
          <ac:chgData name="白井 達也【鈴鹿】" userId="ac445ecf-fad4-4acb-9b1c-0b71fb8a70e0" providerId="ADAL" clId="{BCDE410E-45A7-4D65-A723-281EA8C09B89}" dt="2023-06-05T13:42:46.117" v="7510" actId="478"/>
          <ac:spMkLst>
            <pc:docMk/>
            <pc:sldMk cId="2096079426" sldId="263"/>
            <ac:spMk id="48" creationId="{CCA1258C-EC55-4275-8C15-CCDDBD81BE6A}"/>
          </ac:spMkLst>
        </pc:spChg>
        <pc:spChg chg="add del mod topLvl">
          <ac:chgData name="白井 達也【鈴鹿】" userId="ac445ecf-fad4-4acb-9b1c-0b71fb8a70e0" providerId="ADAL" clId="{BCDE410E-45A7-4D65-A723-281EA8C09B89}" dt="2023-06-05T13:42:46.117" v="7510" actId="478"/>
          <ac:spMkLst>
            <pc:docMk/>
            <pc:sldMk cId="2096079426" sldId="263"/>
            <ac:spMk id="49" creationId="{8C8CECFF-1191-40F8-A340-AEFBDF42D2AA}"/>
          </ac:spMkLst>
        </pc:spChg>
        <pc:spChg chg="add del mod topLvl">
          <ac:chgData name="白井 達也【鈴鹿】" userId="ac445ecf-fad4-4acb-9b1c-0b71fb8a70e0" providerId="ADAL" clId="{BCDE410E-45A7-4D65-A723-281EA8C09B89}" dt="2023-06-05T13:42:46.117" v="7510" actId="478"/>
          <ac:spMkLst>
            <pc:docMk/>
            <pc:sldMk cId="2096079426" sldId="263"/>
            <ac:spMk id="50" creationId="{81E9AD54-30B5-46CD-9638-2DAFB05B52AC}"/>
          </ac:spMkLst>
        </pc:spChg>
        <pc:spChg chg="add del mod topLvl">
          <ac:chgData name="白井 達也【鈴鹿】" userId="ac445ecf-fad4-4acb-9b1c-0b71fb8a70e0" providerId="ADAL" clId="{BCDE410E-45A7-4D65-A723-281EA8C09B89}" dt="2023-06-05T13:42:46.117" v="7510" actId="478"/>
          <ac:spMkLst>
            <pc:docMk/>
            <pc:sldMk cId="2096079426" sldId="263"/>
            <ac:spMk id="51" creationId="{B9FB8194-59F4-46EF-9A9B-FB84B969BA37}"/>
          </ac:spMkLst>
        </pc:spChg>
        <pc:spChg chg="add del mod topLvl">
          <ac:chgData name="白井 達也【鈴鹿】" userId="ac445ecf-fad4-4acb-9b1c-0b71fb8a70e0" providerId="ADAL" clId="{BCDE410E-45A7-4D65-A723-281EA8C09B89}" dt="2023-06-05T13:42:46.117" v="7510" actId="478"/>
          <ac:spMkLst>
            <pc:docMk/>
            <pc:sldMk cId="2096079426" sldId="263"/>
            <ac:spMk id="52" creationId="{359EB10C-2779-4000-B678-BB9CDDE0F75E}"/>
          </ac:spMkLst>
        </pc:spChg>
        <pc:spChg chg="add del mod">
          <ac:chgData name="白井 達也【鈴鹿】" userId="ac445ecf-fad4-4acb-9b1c-0b71fb8a70e0" providerId="ADAL" clId="{BCDE410E-45A7-4D65-A723-281EA8C09B89}" dt="2023-06-05T13:44:23.145" v="7532" actId="11529"/>
          <ac:spMkLst>
            <pc:docMk/>
            <pc:sldMk cId="2096079426" sldId="263"/>
            <ac:spMk id="57" creationId="{C51D2C25-8E84-47AF-B6FF-E0DD98D2BBBB}"/>
          </ac:spMkLst>
        </pc:spChg>
        <pc:spChg chg="add mod">
          <ac:chgData name="白井 達也【鈴鹿】" userId="ac445ecf-fad4-4acb-9b1c-0b71fb8a70e0" providerId="ADAL" clId="{BCDE410E-45A7-4D65-A723-281EA8C09B89}" dt="2023-06-05T13:47:14.530" v="7628" actId="164"/>
          <ac:spMkLst>
            <pc:docMk/>
            <pc:sldMk cId="2096079426" sldId="263"/>
            <ac:spMk id="58" creationId="{917842C9-A444-4973-A6E3-9BF483D2AA2D}"/>
          </ac:spMkLst>
        </pc:spChg>
        <pc:spChg chg="add mod">
          <ac:chgData name="白井 達也【鈴鹿】" userId="ac445ecf-fad4-4acb-9b1c-0b71fb8a70e0" providerId="ADAL" clId="{BCDE410E-45A7-4D65-A723-281EA8C09B89}" dt="2023-06-05T13:47:14.530" v="7628" actId="164"/>
          <ac:spMkLst>
            <pc:docMk/>
            <pc:sldMk cId="2096079426" sldId="263"/>
            <ac:spMk id="59" creationId="{842FFD43-7FCC-486D-A723-0F89885CA318}"/>
          </ac:spMkLst>
        </pc:spChg>
        <pc:spChg chg="add mod">
          <ac:chgData name="白井 達也【鈴鹿】" userId="ac445ecf-fad4-4acb-9b1c-0b71fb8a70e0" providerId="ADAL" clId="{BCDE410E-45A7-4D65-A723-281EA8C09B89}" dt="2023-06-05T13:47:14.530" v="7628" actId="164"/>
          <ac:spMkLst>
            <pc:docMk/>
            <pc:sldMk cId="2096079426" sldId="263"/>
            <ac:spMk id="60" creationId="{7ED956E9-7358-4D85-A27D-7713ACDCFA7F}"/>
          </ac:spMkLst>
        </pc:spChg>
        <pc:spChg chg="add mod">
          <ac:chgData name="白井 達也【鈴鹿】" userId="ac445ecf-fad4-4acb-9b1c-0b71fb8a70e0" providerId="ADAL" clId="{BCDE410E-45A7-4D65-A723-281EA8C09B89}" dt="2023-06-05T13:47:14.530" v="7628" actId="164"/>
          <ac:spMkLst>
            <pc:docMk/>
            <pc:sldMk cId="2096079426" sldId="263"/>
            <ac:spMk id="61" creationId="{FEFEAA01-79A7-40DD-971C-3774B66E7F88}"/>
          </ac:spMkLst>
        </pc:spChg>
        <pc:spChg chg="add mod">
          <ac:chgData name="白井 達也【鈴鹿】" userId="ac445ecf-fad4-4acb-9b1c-0b71fb8a70e0" providerId="ADAL" clId="{BCDE410E-45A7-4D65-A723-281EA8C09B89}" dt="2023-06-05T13:48:25.770" v="7764" actId="1076"/>
          <ac:spMkLst>
            <pc:docMk/>
            <pc:sldMk cId="2096079426" sldId="263"/>
            <ac:spMk id="63" creationId="{5C3A4EF3-F202-46B7-8553-47B4EC8A9814}"/>
          </ac:spMkLst>
        </pc:spChg>
        <pc:spChg chg="mod topLvl">
          <ac:chgData name="白井 達也【鈴鹿】" userId="ac445ecf-fad4-4acb-9b1c-0b71fb8a70e0" providerId="ADAL" clId="{BCDE410E-45A7-4D65-A723-281EA8C09B89}" dt="2023-06-05T13:53:22.348" v="7952" actId="164"/>
          <ac:spMkLst>
            <pc:docMk/>
            <pc:sldMk cId="2096079426" sldId="263"/>
            <ac:spMk id="67" creationId="{2212807F-5FBF-4880-B3DF-8BAB06B775BC}"/>
          </ac:spMkLst>
        </pc:spChg>
        <pc:spChg chg="mod topLvl">
          <ac:chgData name="白井 達也【鈴鹿】" userId="ac445ecf-fad4-4acb-9b1c-0b71fb8a70e0" providerId="ADAL" clId="{BCDE410E-45A7-4D65-A723-281EA8C09B89}" dt="2023-06-05T13:53:22.348" v="7952" actId="164"/>
          <ac:spMkLst>
            <pc:docMk/>
            <pc:sldMk cId="2096079426" sldId="263"/>
            <ac:spMk id="68" creationId="{AD667EB0-114E-4AF3-ABB5-9199E9C15629}"/>
          </ac:spMkLst>
        </pc:spChg>
        <pc:spChg chg="mod topLvl">
          <ac:chgData name="白井 達也【鈴鹿】" userId="ac445ecf-fad4-4acb-9b1c-0b71fb8a70e0" providerId="ADAL" clId="{BCDE410E-45A7-4D65-A723-281EA8C09B89}" dt="2023-06-05T13:53:22.348" v="7952" actId="164"/>
          <ac:spMkLst>
            <pc:docMk/>
            <pc:sldMk cId="2096079426" sldId="263"/>
            <ac:spMk id="69" creationId="{91760607-6CF0-4507-BEC6-86D65B799543}"/>
          </ac:spMkLst>
        </pc:spChg>
        <pc:spChg chg="mod topLvl">
          <ac:chgData name="白井 達也【鈴鹿】" userId="ac445ecf-fad4-4acb-9b1c-0b71fb8a70e0" providerId="ADAL" clId="{BCDE410E-45A7-4D65-A723-281EA8C09B89}" dt="2023-06-05T13:53:22.348" v="7952" actId="164"/>
          <ac:spMkLst>
            <pc:docMk/>
            <pc:sldMk cId="2096079426" sldId="263"/>
            <ac:spMk id="70" creationId="{738B0140-08B3-4F9A-9749-4FFDD9D8C7F9}"/>
          </ac:spMkLst>
        </pc:spChg>
        <pc:spChg chg="mod topLvl">
          <ac:chgData name="白井 達也【鈴鹿】" userId="ac445ecf-fad4-4acb-9b1c-0b71fb8a70e0" providerId="ADAL" clId="{BCDE410E-45A7-4D65-A723-281EA8C09B89}" dt="2023-06-05T13:53:22.348" v="7952" actId="164"/>
          <ac:spMkLst>
            <pc:docMk/>
            <pc:sldMk cId="2096079426" sldId="263"/>
            <ac:spMk id="71" creationId="{7B12675F-51BC-4B07-8189-DED50669B807}"/>
          </ac:spMkLst>
        </pc:spChg>
        <pc:spChg chg="mod topLvl">
          <ac:chgData name="白井 達也【鈴鹿】" userId="ac445ecf-fad4-4acb-9b1c-0b71fb8a70e0" providerId="ADAL" clId="{BCDE410E-45A7-4D65-A723-281EA8C09B89}" dt="2023-06-05T13:53:22.348" v="7952" actId="164"/>
          <ac:spMkLst>
            <pc:docMk/>
            <pc:sldMk cId="2096079426" sldId="263"/>
            <ac:spMk id="72" creationId="{E6088552-C256-4B6D-8D43-34FE17EB8ED4}"/>
          </ac:spMkLst>
        </pc:spChg>
        <pc:spChg chg="mod topLvl">
          <ac:chgData name="白井 達也【鈴鹿】" userId="ac445ecf-fad4-4acb-9b1c-0b71fb8a70e0" providerId="ADAL" clId="{BCDE410E-45A7-4D65-A723-281EA8C09B89}" dt="2023-06-05T13:53:22.348" v="7952" actId="164"/>
          <ac:spMkLst>
            <pc:docMk/>
            <pc:sldMk cId="2096079426" sldId="263"/>
            <ac:spMk id="73" creationId="{B36DC138-4611-4562-A640-2054555B4F57}"/>
          </ac:spMkLst>
        </pc:spChg>
        <pc:spChg chg="mod topLvl">
          <ac:chgData name="白井 達也【鈴鹿】" userId="ac445ecf-fad4-4acb-9b1c-0b71fb8a70e0" providerId="ADAL" clId="{BCDE410E-45A7-4D65-A723-281EA8C09B89}" dt="2023-06-05T13:53:22.348" v="7952" actId="164"/>
          <ac:spMkLst>
            <pc:docMk/>
            <pc:sldMk cId="2096079426" sldId="263"/>
            <ac:spMk id="74" creationId="{572E4BAF-3520-4CF3-ADD0-8913619B85B5}"/>
          </ac:spMkLst>
        </pc:spChg>
        <pc:spChg chg="mod topLvl">
          <ac:chgData name="白井 達也【鈴鹿】" userId="ac445ecf-fad4-4acb-9b1c-0b71fb8a70e0" providerId="ADAL" clId="{BCDE410E-45A7-4D65-A723-281EA8C09B89}" dt="2023-06-05T13:53:22.348" v="7952" actId="164"/>
          <ac:spMkLst>
            <pc:docMk/>
            <pc:sldMk cId="2096079426" sldId="263"/>
            <ac:spMk id="75" creationId="{D0A9832C-18C6-40F8-BCA9-126A9BE3FE4F}"/>
          </ac:spMkLst>
        </pc:spChg>
        <pc:spChg chg="mod topLvl">
          <ac:chgData name="白井 達也【鈴鹿】" userId="ac445ecf-fad4-4acb-9b1c-0b71fb8a70e0" providerId="ADAL" clId="{BCDE410E-45A7-4D65-A723-281EA8C09B89}" dt="2023-06-05T13:53:22.348" v="7952" actId="164"/>
          <ac:spMkLst>
            <pc:docMk/>
            <pc:sldMk cId="2096079426" sldId="263"/>
            <ac:spMk id="76" creationId="{87AA2663-91C6-4B73-9616-C2A2737F3571}"/>
          </ac:spMkLst>
        </pc:spChg>
        <pc:spChg chg="mod topLvl">
          <ac:chgData name="白井 達也【鈴鹿】" userId="ac445ecf-fad4-4acb-9b1c-0b71fb8a70e0" providerId="ADAL" clId="{BCDE410E-45A7-4D65-A723-281EA8C09B89}" dt="2023-06-05T13:53:22.348" v="7952" actId="164"/>
          <ac:spMkLst>
            <pc:docMk/>
            <pc:sldMk cId="2096079426" sldId="263"/>
            <ac:spMk id="77" creationId="{4E5F4722-2BE7-40D4-B595-66A2485A0506}"/>
          </ac:spMkLst>
        </pc:spChg>
        <pc:spChg chg="mod topLvl">
          <ac:chgData name="白井 達也【鈴鹿】" userId="ac445ecf-fad4-4acb-9b1c-0b71fb8a70e0" providerId="ADAL" clId="{BCDE410E-45A7-4D65-A723-281EA8C09B89}" dt="2023-06-05T13:53:22.348" v="7952" actId="164"/>
          <ac:spMkLst>
            <pc:docMk/>
            <pc:sldMk cId="2096079426" sldId="263"/>
            <ac:spMk id="78" creationId="{FD4536F7-7E0A-446C-9952-4CBFC2A927F2}"/>
          </ac:spMkLst>
        </pc:spChg>
        <pc:spChg chg="del mod topLvl">
          <ac:chgData name="白井 達也【鈴鹿】" userId="ac445ecf-fad4-4acb-9b1c-0b71fb8a70e0" providerId="ADAL" clId="{BCDE410E-45A7-4D65-A723-281EA8C09B89}" dt="2023-06-05T13:49:03.737" v="7770"/>
          <ac:spMkLst>
            <pc:docMk/>
            <pc:sldMk cId="2096079426" sldId="263"/>
            <ac:spMk id="80" creationId="{47484B66-FB7F-48A7-A0D3-1257F89B1D72}"/>
          </ac:spMkLst>
        </pc:spChg>
        <pc:spChg chg="mod topLvl">
          <ac:chgData name="白井 達也【鈴鹿】" userId="ac445ecf-fad4-4acb-9b1c-0b71fb8a70e0" providerId="ADAL" clId="{BCDE410E-45A7-4D65-A723-281EA8C09B89}" dt="2023-06-05T13:53:22.348" v="7952" actId="164"/>
          <ac:spMkLst>
            <pc:docMk/>
            <pc:sldMk cId="2096079426" sldId="263"/>
            <ac:spMk id="81" creationId="{1F166081-909B-4796-A013-9335DF22D17E}"/>
          </ac:spMkLst>
        </pc:spChg>
        <pc:spChg chg="mod topLvl">
          <ac:chgData name="白井 達也【鈴鹿】" userId="ac445ecf-fad4-4acb-9b1c-0b71fb8a70e0" providerId="ADAL" clId="{BCDE410E-45A7-4D65-A723-281EA8C09B89}" dt="2023-06-05T13:53:22.348" v="7952" actId="164"/>
          <ac:spMkLst>
            <pc:docMk/>
            <pc:sldMk cId="2096079426" sldId="263"/>
            <ac:spMk id="82" creationId="{0E507C4A-54FE-4C47-86C6-C8A2AAC736E8}"/>
          </ac:spMkLst>
        </pc:spChg>
        <pc:spChg chg="del">
          <ac:chgData name="白井 達也【鈴鹿】" userId="ac445ecf-fad4-4acb-9b1c-0b71fb8a70e0" providerId="ADAL" clId="{BCDE410E-45A7-4D65-A723-281EA8C09B89}" dt="2023-06-05T13:48:48.120" v="7767" actId="478"/>
          <ac:spMkLst>
            <pc:docMk/>
            <pc:sldMk cId="2096079426" sldId="263"/>
            <ac:spMk id="83" creationId="{A18EA635-8A1F-403D-A4C5-48F866ECEC19}"/>
          </ac:spMkLst>
        </pc:spChg>
        <pc:spChg chg="add mod">
          <ac:chgData name="白井 達也【鈴鹿】" userId="ac445ecf-fad4-4acb-9b1c-0b71fb8a70e0" providerId="ADAL" clId="{BCDE410E-45A7-4D65-A723-281EA8C09B89}" dt="2023-06-05T13:53:22.348" v="7952" actId="164"/>
          <ac:spMkLst>
            <pc:docMk/>
            <pc:sldMk cId="2096079426" sldId="263"/>
            <ac:spMk id="84" creationId="{542F5FC7-88E2-4778-BA4B-B86C6F37BC0F}"/>
          </ac:spMkLst>
        </pc:spChg>
        <pc:spChg chg="add mod">
          <ac:chgData name="白井 達也【鈴鹿】" userId="ac445ecf-fad4-4acb-9b1c-0b71fb8a70e0" providerId="ADAL" clId="{BCDE410E-45A7-4D65-A723-281EA8C09B89}" dt="2023-06-05T13:53:22.348" v="7952" actId="164"/>
          <ac:spMkLst>
            <pc:docMk/>
            <pc:sldMk cId="2096079426" sldId="263"/>
            <ac:spMk id="85" creationId="{AFC2786A-F86F-45CE-880B-B6EC1A46765C}"/>
          </ac:spMkLst>
        </pc:spChg>
        <pc:spChg chg="add mod">
          <ac:chgData name="白井 達也【鈴鹿】" userId="ac445ecf-fad4-4acb-9b1c-0b71fb8a70e0" providerId="ADAL" clId="{BCDE410E-45A7-4D65-A723-281EA8C09B89}" dt="2023-06-05T13:53:22.348" v="7952" actId="164"/>
          <ac:spMkLst>
            <pc:docMk/>
            <pc:sldMk cId="2096079426" sldId="263"/>
            <ac:spMk id="86" creationId="{5654D244-FFC6-4F18-A9C9-3811EF9C5FC6}"/>
          </ac:spMkLst>
        </pc:spChg>
        <pc:spChg chg="add mod">
          <ac:chgData name="白井 達也【鈴鹿】" userId="ac445ecf-fad4-4acb-9b1c-0b71fb8a70e0" providerId="ADAL" clId="{BCDE410E-45A7-4D65-A723-281EA8C09B89}" dt="2023-06-05T13:53:22.348" v="7952" actId="164"/>
          <ac:spMkLst>
            <pc:docMk/>
            <pc:sldMk cId="2096079426" sldId="263"/>
            <ac:spMk id="87" creationId="{CF0FB500-257D-424D-A3E5-9F7FBA02054F}"/>
          </ac:spMkLst>
        </pc:spChg>
        <pc:spChg chg="add mod">
          <ac:chgData name="白井 達也【鈴鹿】" userId="ac445ecf-fad4-4acb-9b1c-0b71fb8a70e0" providerId="ADAL" clId="{BCDE410E-45A7-4D65-A723-281EA8C09B89}" dt="2023-06-05T13:54:09.618" v="8122"/>
          <ac:spMkLst>
            <pc:docMk/>
            <pc:sldMk cId="2096079426" sldId="263"/>
            <ac:spMk id="89" creationId="{EEB62426-98F0-4B2D-9F01-58CE9402CDAF}"/>
          </ac:spMkLst>
        </pc:spChg>
        <pc:spChg chg="add mod">
          <ac:chgData name="白井 達也【鈴鹿】" userId="ac445ecf-fad4-4acb-9b1c-0b71fb8a70e0" providerId="ADAL" clId="{BCDE410E-45A7-4D65-A723-281EA8C09B89}" dt="2023-06-05T14:00:36.820" v="8381" actId="1076"/>
          <ac:spMkLst>
            <pc:docMk/>
            <pc:sldMk cId="2096079426" sldId="263"/>
            <ac:spMk id="91" creationId="{1CF25677-94EB-4415-B0EF-69CDE43DA618}"/>
          </ac:spMkLst>
        </pc:spChg>
        <pc:grpChg chg="add del mod">
          <ac:chgData name="白井 達也【鈴鹿】" userId="ac445ecf-fad4-4acb-9b1c-0b71fb8a70e0" providerId="ADAL" clId="{BCDE410E-45A7-4D65-A723-281EA8C09B89}" dt="2023-06-05T13:42:42.231" v="7509" actId="165"/>
          <ac:grpSpMkLst>
            <pc:docMk/>
            <pc:sldMk cId="2096079426" sldId="263"/>
            <ac:grpSpMk id="23" creationId="{1C5D6AC0-DD28-473A-A8A0-B875D8246968}"/>
          </ac:grpSpMkLst>
        </pc:grpChg>
        <pc:grpChg chg="del">
          <ac:chgData name="白井 達也【鈴鹿】" userId="ac445ecf-fad4-4acb-9b1c-0b71fb8a70e0" providerId="ADAL" clId="{BCDE410E-45A7-4D65-A723-281EA8C09B89}" dt="2023-06-05T13:01:53.098" v="6382" actId="478"/>
          <ac:grpSpMkLst>
            <pc:docMk/>
            <pc:sldMk cId="2096079426" sldId="263"/>
            <ac:grpSpMk id="31" creationId="{30FD7F75-97EA-4201-BEAF-4EDC785FE586}"/>
          </ac:grpSpMkLst>
        </pc:grpChg>
        <pc:grpChg chg="del">
          <ac:chgData name="白井 達也【鈴鹿】" userId="ac445ecf-fad4-4acb-9b1c-0b71fb8a70e0" providerId="ADAL" clId="{BCDE410E-45A7-4D65-A723-281EA8C09B89}" dt="2023-06-05T13:01:53.098" v="6382" actId="478"/>
          <ac:grpSpMkLst>
            <pc:docMk/>
            <pc:sldMk cId="2096079426" sldId="263"/>
            <ac:grpSpMk id="37" creationId="{91252697-B12C-4E8B-80B0-DCC5D58072E5}"/>
          </ac:grpSpMkLst>
        </pc:grpChg>
        <pc:grpChg chg="add mod">
          <ac:chgData name="白井 達也【鈴鹿】" userId="ac445ecf-fad4-4acb-9b1c-0b71fb8a70e0" providerId="ADAL" clId="{BCDE410E-45A7-4D65-A723-281EA8C09B89}" dt="2023-06-05T13:47:19.874" v="7629" actId="1076"/>
          <ac:grpSpMkLst>
            <pc:docMk/>
            <pc:sldMk cId="2096079426" sldId="263"/>
            <ac:grpSpMk id="62" creationId="{0531FE65-9A73-431E-BC66-A80B8D1C7788}"/>
          </ac:grpSpMkLst>
        </pc:grpChg>
        <pc:grpChg chg="add del mod">
          <ac:chgData name="白井 達也【鈴鹿】" userId="ac445ecf-fad4-4acb-9b1c-0b71fb8a70e0" providerId="ADAL" clId="{BCDE410E-45A7-4D65-A723-281EA8C09B89}" dt="2023-06-05T13:48:54.539" v="7768" actId="165"/>
          <ac:grpSpMkLst>
            <pc:docMk/>
            <pc:sldMk cId="2096079426" sldId="263"/>
            <ac:grpSpMk id="64" creationId="{B2722D39-E4D5-40F3-87F0-EB1E26C1AAFC}"/>
          </ac:grpSpMkLst>
        </pc:grpChg>
        <pc:grpChg chg="add mod">
          <ac:chgData name="白井 達也【鈴鹿】" userId="ac445ecf-fad4-4acb-9b1c-0b71fb8a70e0" providerId="ADAL" clId="{BCDE410E-45A7-4D65-A723-281EA8C09B89}" dt="2023-06-05T13:53:24.471" v="7953" actId="1076"/>
          <ac:grpSpMkLst>
            <pc:docMk/>
            <pc:sldMk cId="2096079426" sldId="263"/>
            <ac:grpSpMk id="88" creationId="{0FCC977B-D292-4737-86A8-C0F390C63E09}"/>
          </ac:grpSpMkLst>
        </pc:grpChg>
        <pc:grpChg chg="add mod">
          <ac:chgData name="白井 達也【鈴鹿】" userId="ac445ecf-fad4-4acb-9b1c-0b71fb8a70e0" providerId="ADAL" clId="{BCDE410E-45A7-4D65-A723-281EA8C09B89}" dt="2023-06-05T14:00:05.644" v="8377" actId="14100"/>
          <ac:grpSpMkLst>
            <pc:docMk/>
            <pc:sldMk cId="2096079426" sldId="263"/>
            <ac:grpSpMk id="95" creationId="{99F2B15A-C0A7-4B70-98F6-A36C8BD46AD4}"/>
          </ac:grpSpMkLst>
        </pc:grpChg>
        <pc:picChg chg="add del mod">
          <ac:chgData name="白井 達也【鈴鹿】" userId="ac445ecf-fad4-4acb-9b1c-0b71fb8a70e0" providerId="ADAL" clId="{BCDE410E-45A7-4D65-A723-281EA8C09B89}" dt="2023-06-05T13:58:33.392" v="8370"/>
          <ac:picMkLst>
            <pc:docMk/>
            <pc:sldMk cId="2096079426" sldId="263"/>
            <ac:picMk id="90" creationId="{5EBBF945-B0B8-46D9-98D9-10477C992203}"/>
          </ac:picMkLst>
        </pc:picChg>
        <pc:picChg chg="add del mod">
          <ac:chgData name="白井 達也【鈴鹿】" userId="ac445ecf-fad4-4acb-9b1c-0b71fb8a70e0" providerId="ADAL" clId="{BCDE410E-45A7-4D65-A723-281EA8C09B89}" dt="2023-06-05T13:58:33.392" v="8370"/>
          <ac:picMkLst>
            <pc:docMk/>
            <pc:sldMk cId="2096079426" sldId="263"/>
            <ac:picMk id="92" creationId="{3768C984-33F1-4D9E-82F4-398DBE0C28CD}"/>
          </ac:picMkLst>
        </pc:picChg>
        <pc:picChg chg="mod">
          <ac:chgData name="白井 達也【鈴鹿】" userId="ac445ecf-fad4-4acb-9b1c-0b71fb8a70e0" providerId="ADAL" clId="{BCDE410E-45A7-4D65-A723-281EA8C09B89}" dt="2023-06-05T13:59:43.168" v="8373" actId="164"/>
          <ac:picMkLst>
            <pc:docMk/>
            <pc:sldMk cId="2096079426" sldId="263"/>
            <ac:picMk id="93" creationId="{EFA88D6E-1102-476A-9488-62E9768370FA}"/>
          </ac:picMkLst>
        </pc:picChg>
        <pc:picChg chg="mod">
          <ac:chgData name="白井 達也【鈴鹿】" userId="ac445ecf-fad4-4acb-9b1c-0b71fb8a70e0" providerId="ADAL" clId="{BCDE410E-45A7-4D65-A723-281EA8C09B89}" dt="2023-06-05T13:59:43.168" v="8373" actId="164"/>
          <ac:picMkLst>
            <pc:docMk/>
            <pc:sldMk cId="2096079426" sldId="263"/>
            <ac:picMk id="94" creationId="{A904E43C-F7DC-4654-A1CA-CE7470698B41}"/>
          </ac:picMkLst>
        </pc:picChg>
        <pc:cxnChg chg="add mod">
          <ac:chgData name="白井 達也【鈴鹿】" userId="ac445ecf-fad4-4acb-9b1c-0b71fb8a70e0" providerId="ADAL" clId="{BCDE410E-45A7-4D65-A723-281EA8C09B89}" dt="2023-06-05T13:47:14.530" v="7628" actId="164"/>
          <ac:cxnSpMkLst>
            <pc:docMk/>
            <pc:sldMk cId="2096079426" sldId="263"/>
            <ac:cxnSpMk id="5" creationId="{8E67011F-A893-467E-A057-270513529950}"/>
          </ac:cxnSpMkLst>
        </pc:cxnChg>
        <pc:cxnChg chg="add mod">
          <ac:chgData name="白井 達也【鈴鹿】" userId="ac445ecf-fad4-4acb-9b1c-0b71fb8a70e0" providerId="ADAL" clId="{BCDE410E-45A7-4D65-A723-281EA8C09B89}" dt="2023-06-05T13:47:14.530" v="7628" actId="164"/>
          <ac:cxnSpMkLst>
            <pc:docMk/>
            <pc:sldMk cId="2096079426" sldId="263"/>
            <ac:cxnSpMk id="17" creationId="{359C1B03-0688-49E2-A6B2-79FF55472A3F}"/>
          </ac:cxnSpMkLst>
        </pc:cxnChg>
        <pc:cxnChg chg="add mod">
          <ac:chgData name="白井 達也【鈴鹿】" userId="ac445ecf-fad4-4acb-9b1c-0b71fb8a70e0" providerId="ADAL" clId="{BCDE410E-45A7-4D65-A723-281EA8C09B89}" dt="2023-06-05T13:47:14.530" v="7628" actId="164"/>
          <ac:cxnSpMkLst>
            <pc:docMk/>
            <pc:sldMk cId="2096079426" sldId="263"/>
            <ac:cxnSpMk id="53" creationId="{4C365A3F-99D0-4648-B841-224B0CAB096E}"/>
          </ac:cxnSpMkLst>
        </pc:cxnChg>
        <pc:cxnChg chg="add del mod">
          <ac:chgData name="白井 達也【鈴鹿】" userId="ac445ecf-fad4-4acb-9b1c-0b71fb8a70e0" providerId="ADAL" clId="{BCDE410E-45A7-4D65-A723-281EA8C09B89}" dt="2023-06-05T13:44:10.502" v="7530"/>
          <ac:cxnSpMkLst>
            <pc:docMk/>
            <pc:sldMk cId="2096079426" sldId="263"/>
            <ac:cxnSpMk id="56" creationId="{B2551EEF-4BC5-470A-8F27-77E6C9338D03}"/>
          </ac:cxnSpMkLst>
        </pc:cxnChg>
        <pc:cxnChg chg="mod topLvl">
          <ac:chgData name="白井 達也【鈴鹿】" userId="ac445ecf-fad4-4acb-9b1c-0b71fb8a70e0" providerId="ADAL" clId="{BCDE410E-45A7-4D65-A723-281EA8C09B89}" dt="2023-06-05T13:53:22.348" v="7952" actId="164"/>
          <ac:cxnSpMkLst>
            <pc:docMk/>
            <pc:sldMk cId="2096079426" sldId="263"/>
            <ac:cxnSpMk id="65" creationId="{B9ADE05B-487B-4088-8438-5E5713590D75}"/>
          </ac:cxnSpMkLst>
        </pc:cxnChg>
        <pc:cxnChg chg="mod topLvl">
          <ac:chgData name="白井 達也【鈴鹿】" userId="ac445ecf-fad4-4acb-9b1c-0b71fb8a70e0" providerId="ADAL" clId="{BCDE410E-45A7-4D65-A723-281EA8C09B89}" dt="2023-06-05T13:53:22.348" v="7952" actId="164"/>
          <ac:cxnSpMkLst>
            <pc:docMk/>
            <pc:sldMk cId="2096079426" sldId="263"/>
            <ac:cxnSpMk id="66" creationId="{88989874-9808-4980-824F-580831F52990}"/>
          </ac:cxnSpMkLst>
        </pc:cxnChg>
        <pc:cxnChg chg="del mod topLvl">
          <ac:chgData name="白井 達也【鈴鹿】" userId="ac445ecf-fad4-4acb-9b1c-0b71fb8a70e0" providerId="ADAL" clId="{BCDE410E-45A7-4D65-A723-281EA8C09B89}" dt="2023-06-05T13:49:05.993" v="7771"/>
          <ac:cxnSpMkLst>
            <pc:docMk/>
            <pc:sldMk cId="2096079426" sldId="263"/>
            <ac:cxnSpMk id="79" creationId="{DAE9EFF6-3A52-44C5-87BE-80DB998674B4}"/>
          </ac:cxnSpMkLst>
        </pc:cxnChg>
      </pc:sldChg>
      <pc:sldChg chg="addSp delSp modSp add">
        <pc:chgData name="白井 達也【鈴鹿】" userId="ac445ecf-fad4-4acb-9b1c-0b71fb8a70e0" providerId="ADAL" clId="{BCDE410E-45A7-4D65-A723-281EA8C09B89}" dt="2023-06-06T02:12:53.741" v="14932" actId="114"/>
        <pc:sldMkLst>
          <pc:docMk/>
          <pc:sldMk cId="3632521905" sldId="264"/>
        </pc:sldMkLst>
        <pc:spChg chg="mod">
          <ac:chgData name="白井 達也【鈴鹿】" userId="ac445ecf-fad4-4acb-9b1c-0b71fb8a70e0" providerId="ADAL" clId="{BCDE410E-45A7-4D65-A723-281EA8C09B89}" dt="2023-06-06T02:09:40.603" v="14904"/>
          <ac:spMkLst>
            <pc:docMk/>
            <pc:sldMk cId="3632521905" sldId="264"/>
            <ac:spMk id="10" creationId="{03C58813-70E4-43D8-B3F7-DC9236ED123F}"/>
          </ac:spMkLst>
        </pc:spChg>
        <pc:spChg chg="add mod">
          <ac:chgData name="白井 達也【鈴鹿】" userId="ac445ecf-fad4-4acb-9b1c-0b71fb8a70e0" providerId="ADAL" clId="{BCDE410E-45A7-4D65-A723-281EA8C09B89}" dt="2023-06-06T01:25:53.017" v="10595" actId="164"/>
          <ac:spMkLst>
            <pc:docMk/>
            <pc:sldMk cId="3632521905" sldId="264"/>
            <ac:spMk id="14" creationId="{52F40C29-6CC5-4673-9F7F-69DC71197301}"/>
          </ac:spMkLst>
        </pc:spChg>
        <pc:spChg chg="mod">
          <ac:chgData name="白井 達也【鈴鹿】" userId="ac445ecf-fad4-4acb-9b1c-0b71fb8a70e0" providerId="ADAL" clId="{BCDE410E-45A7-4D65-A723-281EA8C09B89}" dt="2023-06-06T02:12:53.741" v="14932" actId="114"/>
          <ac:spMkLst>
            <pc:docMk/>
            <pc:sldMk cId="3632521905" sldId="264"/>
            <ac:spMk id="63" creationId="{5C3A4EF3-F202-46B7-8553-47B4EC8A9814}"/>
          </ac:spMkLst>
        </pc:spChg>
        <pc:spChg chg="del">
          <ac:chgData name="白井 達也【鈴鹿】" userId="ac445ecf-fad4-4acb-9b1c-0b71fb8a70e0" providerId="ADAL" clId="{BCDE410E-45A7-4D65-A723-281EA8C09B89}" dt="2023-06-06T01:13:39.913" v="9823" actId="478"/>
          <ac:spMkLst>
            <pc:docMk/>
            <pc:sldMk cId="3632521905" sldId="264"/>
            <ac:spMk id="89" creationId="{EEB62426-98F0-4B2D-9F01-58CE9402CDAF}"/>
          </ac:spMkLst>
        </pc:spChg>
        <pc:spChg chg="del">
          <ac:chgData name="白井 達也【鈴鹿】" userId="ac445ecf-fad4-4acb-9b1c-0b71fb8a70e0" providerId="ADAL" clId="{BCDE410E-45A7-4D65-A723-281EA8C09B89}" dt="2023-06-06T01:13:39.913" v="9823" actId="478"/>
          <ac:spMkLst>
            <pc:docMk/>
            <pc:sldMk cId="3632521905" sldId="264"/>
            <ac:spMk id="91" creationId="{1CF25677-94EB-4415-B0EF-69CDE43DA618}"/>
          </ac:spMkLst>
        </pc:spChg>
        <pc:spChg chg="del">
          <ac:chgData name="白井 達也【鈴鹿】" userId="ac445ecf-fad4-4acb-9b1c-0b71fb8a70e0" providerId="ADAL" clId="{BCDE410E-45A7-4D65-A723-281EA8C09B89}" dt="2023-06-06T01:23:06.148" v="10511"/>
          <ac:spMkLst>
            <pc:docMk/>
            <pc:sldMk cId="3632521905" sldId="264"/>
            <ac:spMk id="99" creationId="{14A633F0-22F7-483B-BCC0-009E4A473791}"/>
          </ac:spMkLst>
        </pc:spChg>
        <pc:spChg chg="del">
          <ac:chgData name="白井 達也【鈴鹿】" userId="ac445ecf-fad4-4acb-9b1c-0b71fb8a70e0" providerId="ADAL" clId="{BCDE410E-45A7-4D65-A723-281EA8C09B89}" dt="2023-06-06T01:23:04.547" v="10510"/>
          <ac:spMkLst>
            <pc:docMk/>
            <pc:sldMk cId="3632521905" sldId="264"/>
            <ac:spMk id="100" creationId="{7C162A72-F946-48E3-9DC5-12B70C06E465}"/>
          </ac:spMkLst>
        </pc:spChg>
        <pc:spChg chg="del">
          <ac:chgData name="白井 達也【鈴鹿】" userId="ac445ecf-fad4-4acb-9b1c-0b71fb8a70e0" providerId="ADAL" clId="{BCDE410E-45A7-4D65-A723-281EA8C09B89}" dt="2023-06-06T01:23:07.845" v="10512"/>
          <ac:spMkLst>
            <pc:docMk/>
            <pc:sldMk cId="3632521905" sldId="264"/>
            <ac:spMk id="104" creationId="{A7A1FB82-A905-46B4-9B58-43A236026571}"/>
          </ac:spMkLst>
        </pc:spChg>
        <pc:grpChg chg="add mod">
          <ac:chgData name="白井 達也【鈴鹿】" userId="ac445ecf-fad4-4acb-9b1c-0b71fb8a70e0" providerId="ADAL" clId="{BCDE410E-45A7-4D65-A723-281EA8C09B89}" dt="2023-06-06T01:25:53.017" v="10595" actId="164"/>
          <ac:grpSpMkLst>
            <pc:docMk/>
            <pc:sldMk cId="3632521905" sldId="264"/>
            <ac:grpSpMk id="15" creationId="{C57EB673-731B-4658-8FEF-4622839C7BE7}"/>
          </ac:grpSpMkLst>
        </pc:grpChg>
        <pc:grpChg chg="add mod">
          <ac:chgData name="白井 達也【鈴鹿】" userId="ac445ecf-fad4-4acb-9b1c-0b71fb8a70e0" providerId="ADAL" clId="{BCDE410E-45A7-4D65-A723-281EA8C09B89}" dt="2023-06-06T01:25:53.017" v="10595" actId="164"/>
          <ac:grpSpMkLst>
            <pc:docMk/>
            <pc:sldMk cId="3632521905" sldId="264"/>
            <ac:grpSpMk id="51" creationId="{FE2A3385-EB8D-4272-8050-4D6EE874EE96}"/>
          </ac:grpSpMkLst>
        </pc:grpChg>
        <pc:grpChg chg="del">
          <ac:chgData name="白井 達也【鈴鹿】" userId="ac445ecf-fad4-4acb-9b1c-0b71fb8a70e0" providerId="ADAL" clId="{BCDE410E-45A7-4D65-A723-281EA8C09B89}" dt="2023-06-06T01:12:03.980" v="9817" actId="478"/>
          <ac:grpSpMkLst>
            <pc:docMk/>
            <pc:sldMk cId="3632521905" sldId="264"/>
            <ac:grpSpMk id="62" creationId="{0531FE65-9A73-431E-BC66-A80B8D1C7788}"/>
          </ac:grpSpMkLst>
        </pc:grpChg>
        <pc:grpChg chg="del">
          <ac:chgData name="白井 達也【鈴鹿】" userId="ac445ecf-fad4-4acb-9b1c-0b71fb8a70e0" providerId="ADAL" clId="{BCDE410E-45A7-4D65-A723-281EA8C09B89}" dt="2023-06-06T01:12:03.980" v="9817" actId="478"/>
          <ac:grpSpMkLst>
            <pc:docMk/>
            <pc:sldMk cId="3632521905" sldId="264"/>
            <ac:grpSpMk id="88" creationId="{0FCC977B-D292-4737-86A8-C0F390C63E09}"/>
          </ac:grpSpMkLst>
        </pc:grpChg>
        <pc:grpChg chg="del">
          <ac:chgData name="白井 達也【鈴鹿】" userId="ac445ecf-fad4-4acb-9b1c-0b71fb8a70e0" providerId="ADAL" clId="{BCDE410E-45A7-4D65-A723-281EA8C09B89}" dt="2023-06-06T01:12:36.740" v="9818" actId="165"/>
          <ac:grpSpMkLst>
            <pc:docMk/>
            <pc:sldMk cId="3632521905" sldId="264"/>
            <ac:grpSpMk id="95" creationId="{99F2B15A-C0A7-4B70-98F6-A36C8BD46AD4}"/>
          </ac:grpSpMkLst>
        </pc:grpChg>
        <pc:picChg chg="mod topLvl modCrop">
          <ac:chgData name="白井 達也【鈴鹿】" userId="ac445ecf-fad4-4acb-9b1c-0b71fb8a70e0" providerId="ADAL" clId="{BCDE410E-45A7-4D65-A723-281EA8C09B89}" dt="2023-06-06T01:13:03.456" v="9822" actId="14100"/>
          <ac:picMkLst>
            <pc:docMk/>
            <pc:sldMk cId="3632521905" sldId="264"/>
            <ac:picMk id="93" creationId="{EFA88D6E-1102-476A-9488-62E9768370FA}"/>
          </ac:picMkLst>
        </pc:picChg>
        <pc:picChg chg="del mod topLvl">
          <ac:chgData name="白井 達也【鈴鹿】" userId="ac445ecf-fad4-4acb-9b1c-0b71fb8a70e0" providerId="ADAL" clId="{BCDE410E-45A7-4D65-A723-281EA8C09B89}" dt="2023-06-06T01:22:30.185" v="10505" actId="478"/>
          <ac:picMkLst>
            <pc:docMk/>
            <pc:sldMk cId="3632521905" sldId="264"/>
            <ac:picMk id="94" creationId="{A904E43C-F7DC-4654-A1CA-CE7470698B41}"/>
          </ac:picMkLst>
        </pc:picChg>
        <pc:cxnChg chg="add del mod">
          <ac:chgData name="白井 達也【鈴鹿】" userId="ac445ecf-fad4-4acb-9b1c-0b71fb8a70e0" providerId="ADAL" clId="{BCDE410E-45A7-4D65-A723-281EA8C09B89}" dt="2023-06-06T01:23:34.281" v="10514" actId="11529"/>
          <ac:cxnSpMkLst>
            <pc:docMk/>
            <pc:sldMk cId="3632521905" sldId="264"/>
            <ac:cxnSpMk id="3" creationId="{3A57BD5E-1F0B-4DA4-882D-BFAD10C53C1C}"/>
          </ac:cxnSpMkLst>
        </pc:cxnChg>
        <pc:cxnChg chg="add mod">
          <ac:chgData name="白井 達也【鈴鹿】" userId="ac445ecf-fad4-4acb-9b1c-0b71fb8a70e0" providerId="ADAL" clId="{BCDE410E-45A7-4D65-A723-281EA8C09B89}" dt="2023-06-06T01:25:53.017" v="10595" actId="164"/>
          <ac:cxnSpMkLst>
            <pc:docMk/>
            <pc:sldMk cId="3632521905" sldId="264"/>
            <ac:cxnSpMk id="7" creationId="{A89C12EE-B16B-47E9-B132-4035BF9DD2EB}"/>
          </ac:cxnSpMkLst>
        </pc:cxnChg>
        <pc:cxnChg chg="add mod">
          <ac:chgData name="白井 達也【鈴鹿】" userId="ac445ecf-fad4-4acb-9b1c-0b71fb8a70e0" providerId="ADAL" clId="{BCDE410E-45A7-4D65-A723-281EA8C09B89}" dt="2023-06-06T01:25:53.017" v="10595" actId="164"/>
          <ac:cxnSpMkLst>
            <pc:docMk/>
            <pc:sldMk cId="3632521905" sldId="264"/>
            <ac:cxnSpMk id="11" creationId="{6C22A526-7A13-42BF-94A7-284354ED83AF}"/>
          </ac:cxnSpMkLst>
        </pc:cxnChg>
        <pc:cxnChg chg="add mod">
          <ac:chgData name="白井 達也【鈴鹿】" userId="ac445ecf-fad4-4acb-9b1c-0b71fb8a70e0" providerId="ADAL" clId="{BCDE410E-45A7-4D65-A723-281EA8C09B89}" dt="2023-06-06T01:25:53.017" v="10595" actId="164"/>
          <ac:cxnSpMkLst>
            <pc:docMk/>
            <pc:sldMk cId="3632521905" sldId="264"/>
            <ac:cxnSpMk id="105" creationId="{0AA44FF7-C261-4B92-8E75-BE58A7C3CA9C}"/>
          </ac:cxnSpMkLst>
        </pc:cxnChg>
      </pc:sldChg>
      <pc:sldChg chg="addSp delSp modSp add">
        <pc:chgData name="白井 達也【鈴鹿】" userId="ac445ecf-fad4-4acb-9b1c-0b71fb8a70e0" providerId="ADAL" clId="{BCDE410E-45A7-4D65-A723-281EA8C09B89}" dt="2023-06-06T02:21:55.730" v="15787"/>
        <pc:sldMkLst>
          <pc:docMk/>
          <pc:sldMk cId="3884165758" sldId="265"/>
        </pc:sldMkLst>
        <pc:spChg chg="mod">
          <ac:chgData name="白井 達也【鈴鹿】" userId="ac445ecf-fad4-4acb-9b1c-0b71fb8a70e0" providerId="ADAL" clId="{BCDE410E-45A7-4D65-A723-281EA8C09B89}" dt="2023-06-06T01:48:21.368" v="12997"/>
          <ac:spMkLst>
            <pc:docMk/>
            <pc:sldMk cId="3884165758" sldId="265"/>
            <ac:spMk id="10" creationId="{03C58813-70E4-43D8-B3F7-DC9236ED123F}"/>
          </ac:spMkLst>
        </pc:spChg>
        <pc:spChg chg="add mod">
          <ac:chgData name="白井 達也【鈴鹿】" userId="ac445ecf-fad4-4acb-9b1c-0b71fb8a70e0" providerId="ADAL" clId="{BCDE410E-45A7-4D65-A723-281EA8C09B89}" dt="2023-06-06T02:21:55.730" v="15787"/>
          <ac:spMkLst>
            <pc:docMk/>
            <pc:sldMk cId="3884165758" sldId="265"/>
            <ac:spMk id="34" creationId="{35879B58-D77C-4128-AF70-298CA15FE3FC}"/>
          </ac:spMkLst>
        </pc:spChg>
        <pc:spChg chg="del mod">
          <ac:chgData name="白井 達也【鈴鹿】" userId="ac445ecf-fad4-4acb-9b1c-0b71fb8a70e0" providerId="ADAL" clId="{BCDE410E-45A7-4D65-A723-281EA8C09B89}" dt="2023-06-06T01:48:28.037" v="12999" actId="478"/>
          <ac:spMkLst>
            <pc:docMk/>
            <pc:sldMk cId="3884165758" sldId="265"/>
            <ac:spMk id="63" creationId="{5C3A4EF3-F202-46B7-8553-47B4EC8A9814}"/>
          </ac:spMkLst>
        </pc:spChg>
        <pc:grpChg chg="del">
          <ac:chgData name="白井 達也【鈴鹿】" userId="ac445ecf-fad4-4acb-9b1c-0b71fb8a70e0" providerId="ADAL" clId="{BCDE410E-45A7-4D65-A723-281EA8C09B89}" dt="2023-06-06T01:40:45.238" v="11663" actId="478"/>
          <ac:grpSpMkLst>
            <pc:docMk/>
            <pc:sldMk cId="3884165758" sldId="265"/>
            <ac:grpSpMk id="15" creationId="{C57EB673-731B-4658-8FEF-4622839C7BE7}"/>
          </ac:grpSpMkLst>
        </pc:grpChg>
        <pc:picChg chg="del mod modCrop">
          <ac:chgData name="白井 達也【鈴鹿】" userId="ac445ecf-fad4-4acb-9b1c-0b71fb8a70e0" providerId="ADAL" clId="{BCDE410E-45A7-4D65-A723-281EA8C09B89}" dt="2023-06-06T01:37:24.189" v="11651"/>
          <ac:picMkLst>
            <pc:docMk/>
            <pc:sldMk cId="3884165758" sldId="265"/>
            <ac:picMk id="2" creationId="{319D7A93-972F-4CE7-8DEA-7097563873A9}"/>
          </ac:picMkLst>
        </pc:picChg>
        <pc:picChg chg="del">
          <ac:chgData name="白井 達也【鈴鹿】" userId="ac445ecf-fad4-4acb-9b1c-0b71fb8a70e0" providerId="ADAL" clId="{BCDE410E-45A7-4D65-A723-281EA8C09B89}" dt="2023-06-06T01:38:51.285" v="11653"/>
          <ac:picMkLst>
            <pc:docMk/>
            <pc:sldMk cId="3884165758" sldId="265"/>
            <ac:picMk id="3" creationId="{A1AB31FA-046E-4095-8E3A-C312BE2DC20F}"/>
          </ac:picMkLst>
        </pc:picChg>
        <pc:picChg chg="del">
          <ac:chgData name="白井 達也【鈴鹿】" userId="ac445ecf-fad4-4acb-9b1c-0b71fb8a70e0" providerId="ADAL" clId="{BCDE410E-45A7-4D65-A723-281EA8C09B89}" dt="2023-06-06T01:39:17.044" v="11654"/>
          <ac:picMkLst>
            <pc:docMk/>
            <pc:sldMk cId="3884165758" sldId="265"/>
            <ac:picMk id="5" creationId="{5C01A62E-6C1E-44CC-929F-5D907E9BEEBA}"/>
          </ac:picMkLst>
        </pc:picChg>
        <pc:picChg chg="mod modCrop">
          <ac:chgData name="白井 達也【鈴鹿】" userId="ac445ecf-fad4-4acb-9b1c-0b71fb8a70e0" providerId="ADAL" clId="{BCDE410E-45A7-4D65-A723-281EA8C09B89}" dt="2023-06-06T01:44:33.665" v="12391" actId="1076"/>
          <ac:picMkLst>
            <pc:docMk/>
            <pc:sldMk cId="3884165758" sldId="265"/>
            <ac:picMk id="6" creationId="{356CA07F-309B-4AF6-B731-ED107A08C45F}"/>
          </ac:picMkLst>
        </pc:picChg>
        <pc:picChg chg="add mod modCrop">
          <ac:chgData name="白井 達也【鈴鹿】" userId="ac445ecf-fad4-4acb-9b1c-0b71fb8a70e0" providerId="ADAL" clId="{BCDE410E-45A7-4D65-A723-281EA8C09B89}" dt="2023-06-06T01:44:36.184" v="12392" actId="1076"/>
          <ac:picMkLst>
            <pc:docMk/>
            <pc:sldMk cId="3884165758" sldId="265"/>
            <ac:picMk id="30" creationId="{A96EB339-2E35-4048-94D6-CEFA55A93065}"/>
          </ac:picMkLst>
        </pc:picChg>
        <pc:picChg chg="del">
          <ac:chgData name="白井 達也【鈴鹿】" userId="ac445ecf-fad4-4acb-9b1c-0b71fb8a70e0" providerId="ADAL" clId="{BCDE410E-45A7-4D65-A723-281EA8C09B89}" dt="2023-06-06T01:40:40.821" v="11662" actId="478"/>
          <ac:picMkLst>
            <pc:docMk/>
            <pc:sldMk cId="3884165758" sldId="265"/>
            <ac:picMk id="93" creationId="{EFA88D6E-1102-476A-9488-62E9768370FA}"/>
          </ac:picMkLst>
        </pc:picChg>
      </pc:sldChg>
      <pc:sldChg chg="addSp delSp modSp add">
        <pc:chgData name="白井 達也【鈴鹿】" userId="ac445ecf-fad4-4acb-9b1c-0b71fb8a70e0" providerId="ADAL" clId="{BCDE410E-45A7-4D65-A723-281EA8C09B89}" dt="2023-06-06T02:38:05.731" v="17753"/>
        <pc:sldMkLst>
          <pc:docMk/>
          <pc:sldMk cId="696212891" sldId="266"/>
        </pc:sldMkLst>
        <pc:spChg chg="add mod">
          <ac:chgData name="白井 達也【鈴鹿】" userId="ac445ecf-fad4-4acb-9b1c-0b71fb8a70e0" providerId="ADAL" clId="{BCDE410E-45A7-4D65-A723-281EA8C09B89}" dt="2023-06-06T02:38:05.731" v="17753"/>
          <ac:spMkLst>
            <pc:docMk/>
            <pc:sldMk cId="696212891" sldId="266"/>
            <ac:spMk id="8" creationId="{1F3267D9-AF55-4BD5-ABCB-57F196B4ABEC}"/>
          </ac:spMkLst>
        </pc:spChg>
        <pc:spChg chg="del mod">
          <ac:chgData name="白井 達也【鈴鹿】" userId="ac445ecf-fad4-4acb-9b1c-0b71fb8a70e0" providerId="ADAL" clId="{BCDE410E-45A7-4D65-A723-281EA8C09B89}" dt="2023-06-06T02:22:53.347" v="15790" actId="478"/>
          <ac:spMkLst>
            <pc:docMk/>
            <pc:sldMk cId="696212891" sldId="266"/>
            <ac:spMk id="10" creationId="{03C58813-70E4-43D8-B3F7-DC9236ED123F}"/>
          </ac:spMkLst>
        </pc:spChg>
        <pc:spChg chg="mod">
          <ac:chgData name="白井 達也【鈴鹿】" userId="ac445ecf-fad4-4acb-9b1c-0b71fb8a70e0" providerId="ADAL" clId="{BCDE410E-45A7-4D65-A723-281EA8C09B89}" dt="2023-06-06T02:25:25.269" v="16061"/>
          <ac:spMkLst>
            <pc:docMk/>
            <pc:sldMk cId="696212891" sldId="266"/>
            <ac:spMk id="34" creationId="{35879B58-D77C-4128-AF70-298CA15FE3FC}"/>
          </ac:spMkLst>
        </pc:spChg>
        <pc:picChg chg="add mod modCrop">
          <ac:chgData name="白井 達也【鈴鹿】" userId="ac445ecf-fad4-4acb-9b1c-0b71fb8a70e0" providerId="ADAL" clId="{BCDE410E-45A7-4D65-A723-281EA8C09B89}" dt="2023-06-06T02:26:04.712" v="16069" actId="208"/>
          <ac:picMkLst>
            <pc:docMk/>
            <pc:sldMk cId="696212891" sldId="266"/>
            <ac:picMk id="2" creationId="{D7E40791-EF2A-4860-BE37-B6CBA2F6CBA9}"/>
          </ac:picMkLst>
        </pc:picChg>
        <pc:picChg chg="del mod">
          <ac:chgData name="白井 達也【鈴鹿】" userId="ac445ecf-fad4-4acb-9b1c-0b71fb8a70e0" providerId="ADAL" clId="{BCDE410E-45A7-4D65-A723-281EA8C09B89}" dt="2023-06-06T02:22:53.347" v="15790" actId="478"/>
          <ac:picMkLst>
            <pc:docMk/>
            <pc:sldMk cId="696212891" sldId="266"/>
            <ac:picMk id="6" creationId="{356CA07F-309B-4AF6-B731-ED107A08C45F}"/>
          </ac:picMkLst>
        </pc:picChg>
        <pc:picChg chg="del mod">
          <ac:chgData name="白井 達也【鈴鹿】" userId="ac445ecf-fad4-4acb-9b1c-0b71fb8a70e0" providerId="ADAL" clId="{BCDE410E-45A7-4D65-A723-281EA8C09B89}" dt="2023-06-06T02:22:53.347" v="15790" actId="478"/>
          <ac:picMkLst>
            <pc:docMk/>
            <pc:sldMk cId="696212891" sldId="266"/>
            <ac:picMk id="30" creationId="{A96EB339-2E35-4048-94D6-CEFA55A93065}"/>
          </ac:picMkLst>
        </pc:picChg>
      </pc:sldChg>
      <pc:sldChg chg="add">
        <pc:chgData name="白井 達也【鈴鹿】" userId="ac445ecf-fad4-4acb-9b1c-0b71fb8a70e0" providerId="ADAL" clId="{BCDE410E-45A7-4D65-A723-281EA8C09B89}" dt="2023-06-06T02:50:59.279" v="17756"/>
        <pc:sldMkLst>
          <pc:docMk/>
          <pc:sldMk cId="3580012475" sldId="267"/>
        </pc:sldMkLst>
      </pc:sldChg>
      <pc:sldChg chg="delSp modSp add">
        <pc:chgData name="白井 達也【鈴鹿】" userId="ac445ecf-fad4-4acb-9b1c-0b71fb8a70e0" providerId="ADAL" clId="{BCDE410E-45A7-4D65-A723-281EA8C09B89}" dt="2023-06-06T04:33:21.683" v="20413" actId="20577"/>
        <pc:sldMkLst>
          <pc:docMk/>
          <pc:sldMk cId="497561536" sldId="268"/>
        </pc:sldMkLst>
        <pc:spChg chg="mod">
          <ac:chgData name="白井 達也【鈴鹿】" userId="ac445ecf-fad4-4acb-9b1c-0b71fb8a70e0" providerId="ADAL" clId="{BCDE410E-45A7-4D65-A723-281EA8C09B89}" dt="2023-06-06T04:10:49.074" v="18057"/>
          <ac:spMkLst>
            <pc:docMk/>
            <pc:sldMk cId="497561536" sldId="268"/>
            <ac:spMk id="4" creationId="{147CD77E-7976-4DB9-A5F9-5AB9BBE0CDE3}"/>
          </ac:spMkLst>
        </pc:spChg>
        <pc:spChg chg="del">
          <ac:chgData name="白井 達也【鈴鹿】" userId="ac445ecf-fad4-4acb-9b1c-0b71fb8a70e0" providerId="ADAL" clId="{BCDE410E-45A7-4D65-A723-281EA8C09B89}" dt="2023-06-06T04:10:56.435" v="18059" actId="478"/>
          <ac:spMkLst>
            <pc:docMk/>
            <pc:sldMk cId="497561536" sldId="268"/>
            <ac:spMk id="8" creationId="{1F3267D9-AF55-4BD5-ABCB-57F196B4ABEC}"/>
          </ac:spMkLst>
        </pc:spChg>
        <pc:spChg chg="mod">
          <ac:chgData name="白井 達也【鈴鹿】" userId="ac445ecf-fad4-4acb-9b1c-0b71fb8a70e0" providerId="ADAL" clId="{BCDE410E-45A7-4D65-A723-281EA8C09B89}" dt="2023-06-06T04:33:21.683" v="20413" actId="20577"/>
          <ac:spMkLst>
            <pc:docMk/>
            <pc:sldMk cId="497561536" sldId="268"/>
            <ac:spMk id="34" creationId="{35879B58-D77C-4128-AF70-298CA15FE3FC}"/>
          </ac:spMkLst>
        </pc:spChg>
        <pc:picChg chg="del">
          <ac:chgData name="白井 達也【鈴鹿】" userId="ac445ecf-fad4-4acb-9b1c-0b71fb8a70e0" providerId="ADAL" clId="{BCDE410E-45A7-4D65-A723-281EA8C09B89}" dt="2023-06-06T04:10:53.746" v="18058" actId="478"/>
          <ac:picMkLst>
            <pc:docMk/>
            <pc:sldMk cId="497561536" sldId="268"/>
            <ac:picMk id="2" creationId="{D7E40791-EF2A-4860-BE37-B6CBA2F6CBA9}"/>
          </ac:picMkLst>
        </pc:picChg>
      </pc:sldChg>
    </pc:docChg>
  </pc:docChgLst>
  <pc:docChgLst>
    <pc:chgData name="白井 達也【鈴鹿】" userId="ac445ecf-fad4-4acb-9b1c-0b71fb8a70e0" providerId="ADAL" clId="{35152F2B-CAF1-4F72-9974-586A32D8E407}"/>
    <pc:docChg chg="modSld">
      <pc:chgData name="白井 達也【鈴鹿】" userId="ac445ecf-fad4-4acb-9b1c-0b71fb8a70e0" providerId="ADAL" clId="{35152F2B-CAF1-4F72-9974-586A32D8E407}" dt="2023-06-06T06:23:58.025" v="6" actId="6549"/>
      <pc:docMkLst>
        <pc:docMk/>
      </pc:docMkLst>
      <pc:sldChg chg="modSp">
        <pc:chgData name="白井 達也【鈴鹿】" userId="ac445ecf-fad4-4acb-9b1c-0b71fb8a70e0" providerId="ADAL" clId="{35152F2B-CAF1-4F72-9974-586A32D8E407}" dt="2023-06-06T06:23:58.025" v="6" actId="6549"/>
        <pc:sldMkLst>
          <pc:docMk/>
          <pc:sldMk cId="3427495693" sldId="256"/>
        </pc:sldMkLst>
        <pc:spChg chg="mod">
          <ac:chgData name="白井 達也【鈴鹿】" userId="ac445ecf-fad4-4acb-9b1c-0b71fb8a70e0" providerId="ADAL" clId="{35152F2B-CAF1-4F72-9974-586A32D8E407}" dt="2023-06-06T06:23:58.025" v="6" actId="6549"/>
          <ac:spMkLst>
            <pc:docMk/>
            <pc:sldMk cId="3427495693" sldId="256"/>
            <ac:spMk id="2" creationId="{83D568F7-FE6C-4B10-8C58-D447ED74AD31}"/>
          </ac:spMkLst>
        </pc:spChg>
      </pc:sldChg>
    </pc:docChg>
  </pc:docChgLst>
</pc:chgInfo>
</file>

<file path=ppt/media/image1.png>
</file>

<file path=ppt/media/image11.png>
</file>

<file path=ppt/media/image12.png>
</file>

<file path=ppt/media/image2.png>
</file>

<file path=ppt/media/image3.png>
</file>

<file path=ppt/media/image4.png>
</file>

<file path=ppt/media/image5.png>
</file>

<file path=ppt/media/image6.png>
</file>

<file path=ppt/media/image9.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ヘッダー プレースホルダー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kumimoji="1" lang="ja-JP" altLang="en-US"/>
          </a:p>
        </p:txBody>
      </p:sp>
      <p:sp>
        <p:nvSpPr>
          <p:cNvPr id="3" name="日付プレースホルダー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282A2BD1-458D-4A33-ABB5-F5089CEE693F}" type="datetimeFigureOut">
              <a:rPr kumimoji="1" lang="ja-JP" altLang="en-US" smtClean="0"/>
              <a:t>2023/6/6</a:t>
            </a:fld>
            <a:endParaRPr kumimoji="1" lang="ja-JP" altLang="en-US"/>
          </a:p>
        </p:txBody>
      </p:sp>
      <p:sp>
        <p:nvSpPr>
          <p:cNvPr id="4" name="スライド イメージ プレースホルダー 3"/>
          <p:cNvSpPr>
            <a:spLocks noGrp="1" noRot="1" noChangeAspect="1"/>
          </p:cNvSpPr>
          <p:nvPr>
            <p:ph type="sldImg" idx="2"/>
          </p:nvPr>
        </p:nvSpPr>
        <p:spPr>
          <a:xfrm>
            <a:off x="1200150" y="1143000"/>
            <a:ext cx="4457700" cy="3086100"/>
          </a:xfrm>
          <a:prstGeom prst="rect">
            <a:avLst/>
          </a:prstGeom>
          <a:noFill/>
          <a:ln w="12700">
            <a:solidFill>
              <a:prstClr val="black"/>
            </a:solidFill>
          </a:ln>
        </p:spPr>
        <p:txBody>
          <a:bodyPr vert="horz" lIns="91440" tIns="45720" rIns="91440" bIns="45720" rtlCol="0" anchor="ctr"/>
          <a:lstStyle/>
          <a:p>
            <a:endParaRPr lang="ja-JP" altLang="en-US"/>
          </a:p>
        </p:txBody>
      </p:sp>
      <p:sp>
        <p:nvSpPr>
          <p:cNvPr id="5" name="ノート プレースホルダー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kumimoji="1" lang="ja-JP" altLang="en-US"/>
              <a:t>マスター テキストの書式設定</a:t>
            </a:r>
          </a:p>
          <a:p>
            <a:pPr lvl="1"/>
            <a:r>
              <a:rPr kumimoji="1" lang="ja-JP" altLang="en-US"/>
              <a:t>第 </a:t>
            </a:r>
            <a:r>
              <a:rPr kumimoji="1" lang="en-US" altLang="ja-JP"/>
              <a:t>2 </a:t>
            </a:r>
            <a:r>
              <a:rPr kumimoji="1" lang="ja-JP" altLang="en-US"/>
              <a:t>レベル</a:t>
            </a:r>
          </a:p>
          <a:p>
            <a:pPr lvl="2"/>
            <a:r>
              <a:rPr kumimoji="1" lang="ja-JP" altLang="en-US"/>
              <a:t>第 </a:t>
            </a:r>
            <a:r>
              <a:rPr kumimoji="1" lang="en-US" altLang="ja-JP"/>
              <a:t>3 </a:t>
            </a:r>
            <a:r>
              <a:rPr kumimoji="1" lang="ja-JP" altLang="en-US"/>
              <a:t>レベル</a:t>
            </a:r>
          </a:p>
          <a:p>
            <a:pPr lvl="3"/>
            <a:r>
              <a:rPr kumimoji="1" lang="ja-JP" altLang="en-US"/>
              <a:t>第 </a:t>
            </a:r>
            <a:r>
              <a:rPr kumimoji="1" lang="en-US" altLang="ja-JP"/>
              <a:t>4 </a:t>
            </a:r>
            <a:r>
              <a:rPr kumimoji="1" lang="ja-JP" altLang="en-US"/>
              <a:t>レベル</a:t>
            </a:r>
          </a:p>
          <a:p>
            <a:pPr lvl="4"/>
            <a:r>
              <a:rPr kumimoji="1" lang="ja-JP" altLang="en-US"/>
              <a:t>第 </a:t>
            </a:r>
            <a:r>
              <a:rPr kumimoji="1" lang="en-US" altLang="ja-JP"/>
              <a:t>5 </a:t>
            </a:r>
            <a:r>
              <a:rPr kumimoji="1" lang="ja-JP" altLang="en-US"/>
              <a:t>レベル</a:t>
            </a:r>
          </a:p>
        </p:txBody>
      </p:sp>
      <p:sp>
        <p:nvSpPr>
          <p:cNvPr id="6" name="フッター プレースホルダー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kumimoji="1" lang="ja-JP" altLang="en-US"/>
          </a:p>
        </p:txBody>
      </p:sp>
      <p:sp>
        <p:nvSpPr>
          <p:cNvPr id="7" name="スライド番号プレースホルダー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4B9966F-9228-496C-81A3-3D9546891781}" type="slidenum">
              <a:rPr kumimoji="1" lang="ja-JP" altLang="en-US" smtClean="0"/>
              <a:t>‹#›</a:t>
            </a:fld>
            <a:endParaRPr kumimoji="1" lang="ja-JP" altLang="en-US"/>
          </a:p>
        </p:txBody>
      </p:sp>
    </p:spTree>
    <p:extLst>
      <p:ext uri="{BB962C8B-B14F-4D97-AF65-F5344CB8AC3E}">
        <p14:creationId xmlns:p14="http://schemas.microsoft.com/office/powerpoint/2010/main" val="930584997"/>
      </p:ext>
    </p:extLst>
  </p:cSld>
  <p:clrMap bg1="lt1" tx1="dk1" bg2="lt2" tx2="dk2" accent1="accent1" accent2="accent2" accent3="accent3" accent4="accent4" accent5="accent5" accent6="accent6" hlink="hlink" folHlink="folHlink"/>
  <p:notesStyle>
    <a:lvl1pPr marL="0" algn="l" defTabSz="914400" rtl="0" eaLnBrk="1" latinLnBrk="0" hangingPunct="1">
      <a:defRPr kumimoji="1" sz="1200" kern="1200">
        <a:solidFill>
          <a:schemeClr val="tx1"/>
        </a:solidFill>
        <a:latin typeface="+mn-lt"/>
        <a:ea typeface="+mn-ea"/>
        <a:cs typeface="+mn-cs"/>
      </a:defRPr>
    </a:lvl1pPr>
    <a:lvl2pPr marL="457200" algn="l" defTabSz="914400" rtl="0" eaLnBrk="1" latinLnBrk="0" hangingPunct="1">
      <a:defRPr kumimoji="1" sz="1200" kern="1200">
        <a:solidFill>
          <a:schemeClr val="tx1"/>
        </a:solidFill>
        <a:latin typeface="+mn-lt"/>
        <a:ea typeface="+mn-ea"/>
        <a:cs typeface="+mn-cs"/>
      </a:defRPr>
    </a:lvl2pPr>
    <a:lvl3pPr marL="914400" algn="l" defTabSz="914400" rtl="0" eaLnBrk="1" latinLnBrk="0" hangingPunct="1">
      <a:defRPr kumimoji="1" sz="1200" kern="1200">
        <a:solidFill>
          <a:schemeClr val="tx1"/>
        </a:solidFill>
        <a:latin typeface="+mn-lt"/>
        <a:ea typeface="+mn-ea"/>
        <a:cs typeface="+mn-cs"/>
      </a:defRPr>
    </a:lvl3pPr>
    <a:lvl4pPr marL="1371600" algn="l" defTabSz="914400" rtl="0" eaLnBrk="1" latinLnBrk="0" hangingPunct="1">
      <a:defRPr kumimoji="1" sz="1200" kern="1200">
        <a:solidFill>
          <a:schemeClr val="tx1"/>
        </a:solidFill>
        <a:latin typeface="+mn-lt"/>
        <a:ea typeface="+mn-ea"/>
        <a:cs typeface="+mn-cs"/>
      </a:defRPr>
    </a:lvl4pPr>
    <a:lvl5pPr marL="1828800" algn="l" defTabSz="914400" rtl="0" eaLnBrk="1" latinLnBrk="0" hangingPunct="1">
      <a:defRPr kumimoji="1" sz="1200" kern="1200">
        <a:solidFill>
          <a:schemeClr val="tx1"/>
        </a:solidFill>
        <a:latin typeface="+mn-lt"/>
        <a:ea typeface="+mn-ea"/>
        <a:cs typeface="+mn-cs"/>
      </a:defRPr>
    </a:lvl5pPr>
    <a:lvl6pPr marL="2286000" algn="l" defTabSz="914400" rtl="0" eaLnBrk="1" latinLnBrk="0" hangingPunct="1">
      <a:defRPr kumimoji="1" sz="1200" kern="1200">
        <a:solidFill>
          <a:schemeClr val="tx1"/>
        </a:solidFill>
        <a:latin typeface="+mn-lt"/>
        <a:ea typeface="+mn-ea"/>
        <a:cs typeface="+mn-cs"/>
      </a:defRPr>
    </a:lvl6pPr>
    <a:lvl7pPr marL="2743200" algn="l" defTabSz="914400" rtl="0" eaLnBrk="1" latinLnBrk="0" hangingPunct="1">
      <a:defRPr kumimoji="1" sz="1200" kern="1200">
        <a:solidFill>
          <a:schemeClr val="tx1"/>
        </a:solidFill>
        <a:latin typeface="+mn-lt"/>
        <a:ea typeface="+mn-ea"/>
        <a:cs typeface="+mn-cs"/>
      </a:defRPr>
    </a:lvl7pPr>
    <a:lvl8pPr marL="3200400" algn="l" defTabSz="914400" rtl="0" eaLnBrk="1" latinLnBrk="0" hangingPunct="1">
      <a:defRPr kumimoji="1" sz="1200" kern="1200">
        <a:solidFill>
          <a:schemeClr val="tx1"/>
        </a:solidFill>
        <a:latin typeface="+mn-lt"/>
        <a:ea typeface="+mn-ea"/>
        <a:cs typeface="+mn-cs"/>
      </a:defRPr>
    </a:lvl8pPr>
    <a:lvl9pPr marL="3657600" algn="l" defTabSz="914400" rtl="0" eaLnBrk="1" latinLnBrk="0" hangingPunct="1">
      <a:defRPr kumimoji="1"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スライド イメージ プレースホルダー 1"/>
          <p:cNvSpPr>
            <a:spLocks noGrp="1" noRot="1" noChangeAspect="1"/>
          </p:cNvSpPr>
          <p:nvPr>
            <p:ph type="sldImg"/>
          </p:nvPr>
        </p:nvSpPr>
        <p:spPr/>
      </p:sp>
      <p:sp>
        <p:nvSpPr>
          <p:cNvPr id="3" name="ノート プレースホルダー 2"/>
          <p:cNvSpPr>
            <a:spLocks noGrp="1"/>
          </p:cNvSpPr>
          <p:nvPr>
            <p:ph type="body" idx="1"/>
          </p:nvPr>
        </p:nvSpPr>
        <p:spPr/>
        <p:txBody>
          <a:bodyPr/>
          <a:lstStyle/>
          <a:p>
            <a:endParaRPr kumimoji="1" lang="ja-JP" altLang="en-US" dirty="0"/>
          </a:p>
        </p:txBody>
      </p:sp>
      <p:sp>
        <p:nvSpPr>
          <p:cNvPr id="4" name="スライド番号プレースホルダー 3"/>
          <p:cNvSpPr>
            <a:spLocks noGrp="1"/>
          </p:cNvSpPr>
          <p:nvPr>
            <p:ph type="sldNum" sz="quarter" idx="5"/>
          </p:nvPr>
        </p:nvSpPr>
        <p:spPr/>
        <p:txBody>
          <a:bodyPr/>
          <a:lstStyle/>
          <a:p>
            <a:fld id="{D4B9966F-9228-496C-81A3-3D9546891781}" type="slidenum">
              <a:rPr kumimoji="1" lang="ja-JP" altLang="en-US" smtClean="0"/>
              <a:t>2</a:t>
            </a:fld>
            <a:endParaRPr kumimoji="1" lang="ja-JP" altLang="en-US"/>
          </a:p>
        </p:txBody>
      </p:sp>
    </p:spTree>
    <p:extLst>
      <p:ext uri="{BB962C8B-B14F-4D97-AF65-F5344CB8AC3E}">
        <p14:creationId xmlns:p14="http://schemas.microsoft.com/office/powerpoint/2010/main" val="1978479375"/>
      </p:ext>
    </p:extLst>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742950" y="1122363"/>
            <a:ext cx="8420100" cy="2387600"/>
          </a:xfrm>
        </p:spPr>
        <p:txBody>
          <a:bodyPr anchor="b"/>
          <a:lstStyle>
            <a:lvl1pPr algn="ctr">
              <a:defRPr sz="6000"/>
            </a:lvl1pPr>
          </a:lstStyle>
          <a:p>
            <a:r>
              <a:rPr lang="ja-JP" altLang="en-US"/>
              <a:t>マスター タイトルの書式設定</a:t>
            </a:r>
            <a:endParaRPr lang="en-US" dirty="0"/>
          </a:p>
        </p:txBody>
      </p:sp>
      <p:sp>
        <p:nvSpPr>
          <p:cNvPr id="3" name="Subtitle 2"/>
          <p:cNvSpPr>
            <a:spLocks noGrp="1"/>
          </p:cNvSpPr>
          <p:nvPr>
            <p:ph type="subTitle" idx="1"/>
          </p:nvPr>
        </p:nvSpPr>
        <p:spPr>
          <a:xfrm>
            <a:off x="1238250" y="3602038"/>
            <a:ext cx="74295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3281581214"/>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3260413570"/>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7088982" y="365125"/>
            <a:ext cx="2135981" cy="5811838"/>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681038" y="365125"/>
            <a:ext cx="6284119" cy="5811838"/>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400665897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424392321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675879" y="1709740"/>
            <a:ext cx="8543925" cy="2852737"/>
          </a:xfrm>
        </p:spPr>
        <p:txBody>
          <a:bodyPr anchor="b"/>
          <a:lstStyle>
            <a:lvl1pPr>
              <a:defRPr sz="60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675879" y="4589465"/>
            <a:ext cx="8543925"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66692075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681038"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5014913" y="1825625"/>
            <a:ext cx="4210050" cy="435133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704173335"/>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682328" y="365127"/>
            <a:ext cx="8543925" cy="1325563"/>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2329" y="1681163"/>
            <a:ext cx="4190702"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4" name="Content Placeholder 3"/>
          <p:cNvSpPr>
            <a:spLocks noGrp="1"/>
          </p:cNvSpPr>
          <p:nvPr>
            <p:ph sz="half" idx="2"/>
          </p:nvPr>
        </p:nvSpPr>
        <p:spPr>
          <a:xfrm>
            <a:off x="682329" y="2505075"/>
            <a:ext cx="4190702"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5014913" y="1681163"/>
            <a:ext cx="4211340"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ja-JP" altLang="en-US"/>
              <a:t>マスター テキストの書式設定</a:t>
            </a:r>
          </a:p>
        </p:txBody>
      </p:sp>
      <p:sp>
        <p:nvSpPr>
          <p:cNvPr id="6" name="Content Placeholder 5"/>
          <p:cNvSpPr>
            <a:spLocks noGrp="1"/>
          </p:cNvSpPr>
          <p:nvPr>
            <p:ph sz="quarter" idx="4"/>
          </p:nvPr>
        </p:nvSpPr>
        <p:spPr>
          <a:xfrm>
            <a:off x="5014913" y="2505075"/>
            <a:ext cx="4211340" cy="3684588"/>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380255953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2684084993"/>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53279911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Content Placeholder 2"/>
          <p:cNvSpPr>
            <a:spLocks noGrp="1"/>
          </p:cNvSpPr>
          <p:nvPr>
            <p:ph idx="1"/>
          </p:nvPr>
        </p:nvSpPr>
        <p:spPr>
          <a:xfrm>
            <a:off x="4211340" y="987427"/>
            <a:ext cx="5014913"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3766236324"/>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682328" y="457200"/>
            <a:ext cx="3194943" cy="1600200"/>
          </a:xfrm>
        </p:spPr>
        <p:txBody>
          <a:bodyPr anchor="b"/>
          <a:lstStyle>
            <a:lvl1pPr>
              <a:defRPr sz="32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4211340" y="987427"/>
            <a:ext cx="5014913"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682328" y="2057400"/>
            <a:ext cx="3194943"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E17DE24-2F15-430A-AC41-AD8396149619}" type="datetimeFigureOut">
              <a:rPr kumimoji="1" lang="ja-JP" altLang="en-US" smtClean="0"/>
              <a:t>2023/6/6</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52846007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681038" y="365127"/>
            <a:ext cx="8543925" cy="1325563"/>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681038" y="1825625"/>
            <a:ext cx="8543925" cy="4351338"/>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681038" y="6356352"/>
            <a:ext cx="222885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CE17DE24-2F15-430A-AC41-AD8396149619}" type="datetimeFigureOut">
              <a:rPr kumimoji="1" lang="ja-JP" altLang="en-US" smtClean="0"/>
              <a:t>2023/6/6</a:t>
            </a:fld>
            <a:endParaRPr kumimoji="1" lang="ja-JP" altLang="en-US"/>
          </a:p>
        </p:txBody>
      </p:sp>
      <p:sp>
        <p:nvSpPr>
          <p:cNvPr id="5" name="Footer Placeholder 4"/>
          <p:cNvSpPr>
            <a:spLocks noGrp="1"/>
          </p:cNvSpPr>
          <p:nvPr>
            <p:ph type="ftr" sz="quarter" idx="3"/>
          </p:nvPr>
        </p:nvSpPr>
        <p:spPr>
          <a:xfrm>
            <a:off x="3281363" y="6356352"/>
            <a:ext cx="3343275"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6996113" y="6356352"/>
            <a:ext cx="222885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80F30448-E19F-44C2-8E2A-704D31E1BF42}" type="slidenum">
              <a:rPr kumimoji="1" lang="ja-JP" altLang="en-US" smtClean="0"/>
              <a:t>‹#›</a:t>
            </a:fld>
            <a:endParaRPr kumimoji="1" lang="ja-JP" altLang="en-US"/>
          </a:p>
        </p:txBody>
      </p:sp>
    </p:spTree>
    <p:extLst>
      <p:ext uri="{BB962C8B-B14F-4D97-AF65-F5344CB8AC3E}">
        <p14:creationId xmlns:p14="http://schemas.microsoft.com/office/powerpoint/2010/main" val="3273827301"/>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kumimoji="1"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kumimoji="1"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kumimoji="1"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kumimoji="1" sz="1800" kern="1200">
          <a:solidFill>
            <a:schemeClr val="tx1"/>
          </a:solidFill>
          <a:latin typeface="+mn-lt"/>
          <a:ea typeface="+mn-ea"/>
          <a:cs typeface="+mn-cs"/>
        </a:defRPr>
      </a:lvl9pPr>
    </p:bodyStyle>
    <p:otherStyle>
      <a:defPPr>
        <a:defRPr lang="en-US"/>
      </a:defPPr>
      <a:lvl1pPr marL="0" algn="l" defTabSz="914400" rtl="0" eaLnBrk="1" latinLnBrk="0" hangingPunct="1">
        <a:defRPr kumimoji="1" sz="1800" kern="1200">
          <a:solidFill>
            <a:schemeClr val="tx1"/>
          </a:solidFill>
          <a:latin typeface="+mn-lt"/>
          <a:ea typeface="+mn-ea"/>
          <a:cs typeface="+mn-cs"/>
        </a:defRPr>
      </a:lvl1pPr>
      <a:lvl2pPr marL="457200" algn="l" defTabSz="914400" rtl="0" eaLnBrk="1" latinLnBrk="0" hangingPunct="1">
        <a:defRPr kumimoji="1" sz="1800" kern="1200">
          <a:solidFill>
            <a:schemeClr val="tx1"/>
          </a:solidFill>
          <a:latin typeface="+mn-lt"/>
          <a:ea typeface="+mn-ea"/>
          <a:cs typeface="+mn-cs"/>
        </a:defRPr>
      </a:lvl2pPr>
      <a:lvl3pPr marL="914400" algn="l" defTabSz="914400" rtl="0" eaLnBrk="1" latinLnBrk="0" hangingPunct="1">
        <a:defRPr kumimoji="1" sz="1800" kern="1200">
          <a:solidFill>
            <a:schemeClr val="tx1"/>
          </a:solidFill>
          <a:latin typeface="+mn-lt"/>
          <a:ea typeface="+mn-ea"/>
          <a:cs typeface="+mn-cs"/>
        </a:defRPr>
      </a:lvl3pPr>
      <a:lvl4pPr marL="1371600" algn="l" defTabSz="914400" rtl="0" eaLnBrk="1" latinLnBrk="0" hangingPunct="1">
        <a:defRPr kumimoji="1" sz="1800" kern="1200">
          <a:solidFill>
            <a:schemeClr val="tx1"/>
          </a:solidFill>
          <a:latin typeface="+mn-lt"/>
          <a:ea typeface="+mn-ea"/>
          <a:cs typeface="+mn-cs"/>
        </a:defRPr>
      </a:lvl4pPr>
      <a:lvl5pPr marL="1828800" algn="l" defTabSz="914400" rtl="0" eaLnBrk="1" latinLnBrk="0" hangingPunct="1">
        <a:defRPr kumimoji="1" sz="1800" kern="1200">
          <a:solidFill>
            <a:schemeClr val="tx1"/>
          </a:solidFill>
          <a:latin typeface="+mn-lt"/>
          <a:ea typeface="+mn-ea"/>
          <a:cs typeface="+mn-cs"/>
        </a:defRPr>
      </a:lvl5pPr>
      <a:lvl6pPr marL="2286000" algn="l" defTabSz="914400" rtl="0" eaLnBrk="1" latinLnBrk="0" hangingPunct="1">
        <a:defRPr kumimoji="1" sz="1800" kern="1200">
          <a:solidFill>
            <a:schemeClr val="tx1"/>
          </a:solidFill>
          <a:latin typeface="+mn-lt"/>
          <a:ea typeface="+mn-ea"/>
          <a:cs typeface="+mn-cs"/>
        </a:defRPr>
      </a:lvl6pPr>
      <a:lvl7pPr marL="2743200" algn="l" defTabSz="914400" rtl="0" eaLnBrk="1" latinLnBrk="0" hangingPunct="1">
        <a:defRPr kumimoji="1" sz="1800" kern="1200">
          <a:solidFill>
            <a:schemeClr val="tx1"/>
          </a:solidFill>
          <a:latin typeface="+mn-lt"/>
          <a:ea typeface="+mn-ea"/>
          <a:cs typeface="+mn-cs"/>
        </a:defRPr>
      </a:lvl7pPr>
      <a:lvl8pPr marL="3200400" algn="l" defTabSz="914400" rtl="0" eaLnBrk="1" latinLnBrk="0" hangingPunct="1">
        <a:defRPr kumimoji="1" sz="1800" kern="1200">
          <a:solidFill>
            <a:schemeClr val="tx1"/>
          </a:solidFill>
          <a:latin typeface="+mn-lt"/>
          <a:ea typeface="+mn-ea"/>
          <a:cs typeface="+mn-cs"/>
        </a:defRPr>
      </a:lvl8pPr>
      <a:lvl9pPr marL="3657600" algn="l" defTabSz="914400" rtl="0" eaLnBrk="1" latinLnBrk="0" hangingPunct="1">
        <a:defRPr kumimoji="1"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2" Type="http://schemas.openxmlformats.org/officeDocument/2006/relationships/image" Target="../media/image11.png"/><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6.xml"/></Relationships>
</file>

<file path=ppt/slides/_rels/slide3.xml.rels><?xml version="1.0" encoding="UTF-8" standalone="yes"?>
<Relationships xmlns="http://schemas.openxmlformats.org/package/2006/relationships"><Relationship Id="rId3" Type="http://schemas.openxmlformats.org/officeDocument/2006/relationships/image" Target="../media/image3.png"/><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image" Target="../media/image6.png"/><Relationship Id="rId2" Type="http://schemas.openxmlformats.org/officeDocument/2006/relationships/image" Target="../media/image5.png"/><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3" Type="http://schemas.openxmlformats.org/officeDocument/2006/relationships/image" Target="../media/image8.emf"/><Relationship Id="rId2" Type="http://schemas.openxmlformats.org/officeDocument/2006/relationships/image" Target="../media/image7.emf"/><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3" Type="http://schemas.openxmlformats.org/officeDocument/2006/relationships/image" Target="../media/image7.emf"/><Relationship Id="rId2" Type="http://schemas.openxmlformats.org/officeDocument/2006/relationships/image" Target="../media/image9.png"/><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3" Type="http://schemas.openxmlformats.org/officeDocument/2006/relationships/image" Target="../media/image10.emf"/><Relationship Id="rId2" Type="http://schemas.openxmlformats.org/officeDocument/2006/relationships/image" Target="../media/image9.emf"/><Relationship Id="rId1" Type="http://schemas.openxmlformats.org/officeDocument/2006/relationships/slideLayout" Target="../slideLayouts/slideLayout2.xml"/><Relationship Id="rId4" Type="http://schemas.openxmlformats.org/officeDocument/2006/relationships/image" Target="../media/image12.png"/></Relationships>
</file>

<file path=ppt/slides/_rels/slide9.xml.rels><?xml version="1.0" encoding="UTF-8" standalone="yes"?>
<Relationships xmlns="http://schemas.openxmlformats.org/package/2006/relationships"><Relationship Id="rId2" Type="http://schemas.openxmlformats.org/officeDocument/2006/relationships/image" Target="../media/image11.png"/><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タイトル 1">
            <a:extLst>
              <a:ext uri="{FF2B5EF4-FFF2-40B4-BE49-F238E27FC236}">
                <a16:creationId xmlns:a16="http://schemas.microsoft.com/office/drawing/2014/main" id="{83D568F7-FE6C-4B10-8C58-D447ED74AD31}"/>
              </a:ext>
            </a:extLst>
          </p:cNvPr>
          <p:cNvSpPr>
            <a:spLocks noGrp="1"/>
          </p:cNvSpPr>
          <p:nvPr>
            <p:ph type="ctrTitle"/>
          </p:nvPr>
        </p:nvSpPr>
        <p:spPr/>
        <p:txBody>
          <a:bodyPr anchor="ctr"/>
          <a:lstStyle/>
          <a:p>
            <a:r>
              <a:rPr kumimoji="1" lang="en-US" altLang="ja-JP" dirty="0" err="1"/>
              <a:t>RE_Decoder</a:t>
            </a:r>
            <a:br>
              <a:rPr kumimoji="1" lang="en-US" altLang="ja-JP" dirty="0"/>
            </a:br>
            <a:r>
              <a:rPr kumimoji="1" lang="ja-JP" altLang="en-US" dirty="0"/>
              <a:t>取扱説明書</a:t>
            </a:r>
          </a:p>
        </p:txBody>
      </p:sp>
      <p:sp>
        <p:nvSpPr>
          <p:cNvPr id="3" name="字幕 2">
            <a:extLst>
              <a:ext uri="{FF2B5EF4-FFF2-40B4-BE49-F238E27FC236}">
                <a16:creationId xmlns:a16="http://schemas.microsoft.com/office/drawing/2014/main" id="{79E0D5DE-59B5-4A0C-A388-3C82C6F4C351}"/>
              </a:ext>
            </a:extLst>
          </p:cNvPr>
          <p:cNvSpPr>
            <a:spLocks noGrp="1"/>
          </p:cNvSpPr>
          <p:nvPr>
            <p:ph type="subTitle" idx="1"/>
          </p:nvPr>
        </p:nvSpPr>
        <p:spPr/>
        <p:txBody>
          <a:bodyPr/>
          <a:lstStyle/>
          <a:p>
            <a:r>
              <a:rPr kumimoji="1" lang="ja-JP" altLang="en-US" dirty="0"/>
              <a:t>鈴鹿工業高等専門学校　機械工学科　白井達也</a:t>
            </a:r>
            <a:endParaRPr kumimoji="1" lang="en-US" altLang="ja-JP" dirty="0"/>
          </a:p>
          <a:p>
            <a:r>
              <a:rPr lang="en-US" altLang="ja-JP" dirty="0"/>
              <a:t>2023.05.24</a:t>
            </a:r>
            <a:r>
              <a:rPr lang="ja-JP" altLang="en-US" dirty="0"/>
              <a:t>～</a:t>
            </a:r>
            <a:endParaRPr kumimoji="1" lang="ja-JP" altLang="en-US" dirty="0"/>
          </a:p>
        </p:txBody>
      </p:sp>
    </p:spTree>
    <p:extLst>
      <p:ext uri="{BB962C8B-B14F-4D97-AF65-F5344CB8AC3E}">
        <p14:creationId xmlns:p14="http://schemas.microsoft.com/office/powerpoint/2010/main" val="3427495693"/>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5">
            <a:extLst>
              <a:ext uri="{FF2B5EF4-FFF2-40B4-BE49-F238E27FC236}">
                <a16:creationId xmlns:a16="http://schemas.microsoft.com/office/drawing/2014/main" id="{147CD77E-7976-4DB9-A5F9-5AB9BBE0CDE3}"/>
              </a:ext>
            </a:extLst>
          </p:cNvPr>
          <p:cNvSpPr txBox="1">
            <a:spLocks/>
          </p:cNvSpPr>
          <p:nvPr/>
        </p:nvSpPr>
        <p:spPr>
          <a:xfrm>
            <a:off x="0" y="1"/>
            <a:ext cx="9906000" cy="411479"/>
          </a:xfrm>
          <a:prstGeom prst="rect">
            <a:avLst/>
          </a:prstGeom>
          <a:solidFill>
            <a:schemeClr val="accent1">
              <a:lumMod val="75000"/>
            </a:schemeClr>
          </a:solidFill>
        </p:spPr>
        <p:txBody>
          <a:bodyPr vert="horz" lIns="91440" tIns="45720" rIns="91440" bIns="45720" rtlCol="0" anchor="ct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a:solidFill>
                  <a:schemeClr val="bg1"/>
                </a:solidFill>
              </a:rPr>
              <a:t>データ処理</a:t>
            </a:r>
          </a:p>
        </p:txBody>
      </p:sp>
      <p:sp>
        <p:nvSpPr>
          <p:cNvPr id="34" name="テキスト ボックス 33">
            <a:extLst>
              <a:ext uri="{FF2B5EF4-FFF2-40B4-BE49-F238E27FC236}">
                <a16:creationId xmlns:a16="http://schemas.microsoft.com/office/drawing/2014/main" id="{35879B58-D77C-4128-AF70-298CA15FE3FC}"/>
              </a:ext>
            </a:extLst>
          </p:cNvPr>
          <p:cNvSpPr txBox="1"/>
          <p:nvPr/>
        </p:nvSpPr>
        <p:spPr>
          <a:xfrm>
            <a:off x="0" y="411480"/>
            <a:ext cx="9892476" cy="1172757"/>
          </a:xfrm>
          <a:prstGeom prst="rect">
            <a:avLst/>
          </a:prstGeom>
          <a:noFill/>
        </p:spPr>
        <p:txBody>
          <a:bodyPr wrap="square" rtlCol="0">
            <a:spAutoFit/>
          </a:bodyPr>
          <a:lstStyle/>
          <a:p>
            <a:pPr algn="just">
              <a:lnSpc>
                <a:spcPct val="150000"/>
              </a:lnSpc>
            </a:pPr>
            <a:r>
              <a:rPr kumimoji="1" lang="ja-JP" altLang="en-US" sz="1200" dirty="0">
                <a:latin typeface="Times New Roman" panose="02020603050405020304" pitchFamily="18" charset="0"/>
                <a:cs typeface="Times New Roman" panose="02020603050405020304" pitchFamily="18" charset="0"/>
              </a:rPr>
              <a:t>　</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の値を大きくし過ぎると，角速度が大きく変動する信号の場合，正確な角速度が得られません．小さな変動も埋もれてしまう恐れがあります．一方，</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の値が小さすぎても，過剰に角速度が変化し過ぎて真の角速度と異なる値になります．適切な</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の値を探すのはノウハウに頼らざるを得ません．本ソフトウェアでは，</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の値の違いにより，算出された角速度にどのような違いが生じるのかを調べる機能を搭載しています．</a:t>
            </a:r>
            <a:endParaRPr kumimoji="1" lang="en-US" altLang="ja-JP" sz="1200" dirty="0">
              <a:latin typeface="Times New Roman" panose="02020603050405020304" pitchFamily="18" charset="0"/>
              <a:cs typeface="Times New Roman" panose="02020603050405020304" pitchFamily="18" charset="0"/>
            </a:endParaRPr>
          </a:p>
        </p:txBody>
      </p:sp>
      <p:pic>
        <p:nvPicPr>
          <p:cNvPr id="2" name="図 1">
            <a:extLst>
              <a:ext uri="{FF2B5EF4-FFF2-40B4-BE49-F238E27FC236}">
                <a16:creationId xmlns:a16="http://schemas.microsoft.com/office/drawing/2014/main" id="{D7E40791-EF2A-4860-BE37-B6CBA2F6CBA9}"/>
              </a:ext>
            </a:extLst>
          </p:cNvPr>
          <p:cNvPicPr>
            <a:picLocks noChangeAspect="1"/>
          </p:cNvPicPr>
          <p:nvPr/>
        </p:nvPicPr>
        <p:blipFill rotWithShape="1">
          <a:blip r:embed="rId2"/>
          <a:srcRect t="5669"/>
          <a:stretch/>
        </p:blipFill>
        <p:spPr>
          <a:xfrm>
            <a:off x="763353" y="1622785"/>
            <a:ext cx="7906853" cy="745862"/>
          </a:xfrm>
          <a:prstGeom prst="rect">
            <a:avLst/>
          </a:prstGeom>
          <a:ln>
            <a:solidFill>
              <a:schemeClr val="tx1"/>
            </a:solidFill>
          </a:ln>
        </p:spPr>
      </p:pic>
      <p:sp>
        <p:nvSpPr>
          <p:cNvPr id="8" name="テキスト ボックス 7">
            <a:extLst>
              <a:ext uri="{FF2B5EF4-FFF2-40B4-BE49-F238E27FC236}">
                <a16:creationId xmlns:a16="http://schemas.microsoft.com/office/drawing/2014/main" id="{1F3267D9-AF55-4BD5-ABCB-57F196B4ABEC}"/>
              </a:ext>
            </a:extLst>
          </p:cNvPr>
          <p:cNvSpPr txBox="1"/>
          <p:nvPr/>
        </p:nvSpPr>
        <p:spPr>
          <a:xfrm>
            <a:off x="0" y="2368647"/>
            <a:ext cx="9892476" cy="2834750"/>
          </a:xfrm>
          <a:prstGeom prst="rect">
            <a:avLst/>
          </a:prstGeom>
          <a:noFill/>
        </p:spPr>
        <p:txBody>
          <a:bodyPr wrap="square" rtlCol="0">
            <a:spAutoFit/>
          </a:bodyPr>
          <a:lstStyle/>
          <a:p>
            <a:pPr algn="just">
              <a:lnSpc>
                <a:spcPct val="150000"/>
              </a:lnSpc>
            </a:pPr>
            <a:r>
              <a:rPr kumimoji="1" lang="ja-JP" altLang="en-US" sz="1200" dirty="0">
                <a:latin typeface="Times New Roman" panose="02020603050405020304" pitchFamily="18" charset="0"/>
                <a:cs typeface="Times New Roman" panose="02020603050405020304" pitchFamily="18" charset="0"/>
              </a:rPr>
              <a:t>　上図は</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が３の場合の動作例です．</a:t>
            </a:r>
            <a:r>
              <a:rPr kumimoji="1" lang="en-US" altLang="ja-JP" sz="1200" dirty="0">
                <a:latin typeface="Times New Roman" panose="02020603050405020304" pitchFamily="18" charset="0"/>
                <a:cs typeface="Times New Roman" panose="02020603050405020304" pitchFamily="18" charset="0"/>
              </a:rPr>
              <a:t>CDS=1</a:t>
            </a:r>
            <a:r>
              <a:rPr kumimoji="1" lang="ja-JP" altLang="en-US" sz="1200" dirty="0" err="1">
                <a:latin typeface="Times New Roman" panose="02020603050405020304" pitchFamily="18" charset="0"/>
                <a:cs typeface="Times New Roman" panose="02020603050405020304" pitchFamily="18" charset="0"/>
              </a:rPr>
              <a:t>，</a:t>
            </a:r>
            <a:r>
              <a:rPr kumimoji="1" lang="ja-JP" altLang="en-US" sz="1200" dirty="0">
                <a:latin typeface="Times New Roman" panose="02020603050405020304" pitchFamily="18" charset="0"/>
                <a:cs typeface="Times New Roman" panose="02020603050405020304" pitchFamily="18" charset="0"/>
              </a:rPr>
              <a:t>指定された</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a:t>
            </a:r>
            <a:r>
              <a:rPr kumimoji="1" lang="en-US" altLang="ja-JP" sz="1200" dirty="0">
                <a:latin typeface="Times New Roman" panose="02020603050405020304" pitchFamily="18" charset="0"/>
                <a:cs typeface="Times New Roman" panose="02020603050405020304" pitchFamily="18" charset="0"/>
              </a:rPr>
              <a:t>2</a:t>
            </a:r>
            <a:r>
              <a:rPr kumimoji="1" lang="ja-JP" altLang="en-US" sz="1200" dirty="0">
                <a:latin typeface="Times New Roman" panose="02020603050405020304" pitchFamily="18" charset="0"/>
                <a:cs typeface="Times New Roman" panose="02020603050405020304" pitchFamily="18" charset="0"/>
              </a:rPr>
              <a:t>倍，</a:t>
            </a:r>
            <a:r>
              <a:rPr kumimoji="1" lang="en-US" altLang="ja-JP" sz="1200" dirty="0">
                <a:latin typeface="Times New Roman" panose="02020603050405020304" pitchFamily="18" charset="0"/>
                <a:cs typeface="Times New Roman" panose="02020603050405020304" pitchFamily="18" charset="0"/>
              </a:rPr>
              <a:t>10</a:t>
            </a:r>
            <a:r>
              <a:rPr kumimoji="1" lang="ja-JP" altLang="en-US" sz="1200" dirty="0">
                <a:latin typeface="Times New Roman" panose="02020603050405020304" pitchFamily="18" charset="0"/>
                <a:cs typeface="Times New Roman" panose="02020603050405020304" pitchFamily="18" charset="0"/>
              </a:rPr>
              <a:t>倍の時の統計値を参考に表示します．パルス速度の最大値，最小値，平均値，標準偏差です．本サンプルデータは一定角速度で軸を回転させているにも関わらず，</a:t>
            </a:r>
            <a:r>
              <a:rPr kumimoji="1" lang="en-US" altLang="ja-JP" sz="1200" dirty="0">
                <a:latin typeface="Times New Roman" panose="02020603050405020304" pitchFamily="18" charset="0"/>
                <a:cs typeface="Times New Roman" panose="02020603050405020304" pitchFamily="18" charset="0"/>
              </a:rPr>
              <a:t>CDS=1</a:t>
            </a:r>
            <a:r>
              <a:rPr kumimoji="1" lang="ja-JP" altLang="en-US" sz="1200" dirty="0">
                <a:latin typeface="Times New Roman" panose="02020603050405020304" pitchFamily="18" charset="0"/>
                <a:cs typeface="Times New Roman" panose="02020603050405020304" pitchFamily="18" charset="0"/>
              </a:rPr>
              <a:t>の場合に角速度がマイナスになっていますので，</a:t>
            </a:r>
            <a:r>
              <a:rPr kumimoji="1" lang="en-US" altLang="ja-JP" sz="1200" dirty="0">
                <a:latin typeface="Times New Roman" panose="02020603050405020304" pitchFamily="18" charset="0"/>
                <a:cs typeface="Times New Roman" panose="02020603050405020304" pitchFamily="18" charset="0"/>
              </a:rPr>
              <a:t>CDS=1</a:t>
            </a:r>
            <a:r>
              <a:rPr kumimoji="1" lang="ja-JP" altLang="en-US" sz="1200" dirty="0">
                <a:latin typeface="Times New Roman" panose="02020603050405020304" pitchFamily="18" charset="0"/>
                <a:cs typeface="Times New Roman" panose="02020603050405020304" pitchFamily="18" charset="0"/>
              </a:rPr>
              <a:t>では駄目なことは明らかです．指定した</a:t>
            </a:r>
            <a:r>
              <a:rPr kumimoji="1" lang="en-US" altLang="ja-JP" sz="1200" dirty="0">
                <a:latin typeface="Times New Roman" panose="02020603050405020304" pitchFamily="18" charset="0"/>
                <a:cs typeface="Times New Roman" panose="02020603050405020304" pitchFamily="18" charset="0"/>
              </a:rPr>
              <a:t>CDS=3</a:t>
            </a:r>
            <a:r>
              <a:rPr kumimoji="1" lang="ja-JP" altLang="en-US" sz="1200" dirty="0">
                <a:latin typeface="Times New Roman" panose="02020603050405020304" pitchFamily="18" charset="0"/>
                <a:cs typeface="Times New Roman" panose="02020603050405020304" pitchFamily="18" charset="0"/>
              </a:rPr>
              <a:t>でも角速度の最小値が</a:t>
            </a:r>
            <a:r>
              <a:rPr kumimoji="1" lang="en-US" altLang="ja-JP" sz="1200" dirty="0">
                <a:latin typeface="Times New Roman" panose="02020603050405020304" pitchFamily="18" charset="0"/>
                <a:cs typeface="Times New Roman" panose="02020603050405020304" pitchFamily="18" charset="0"/>
              </a:rPr>
              <a:t>0</a:t>
            </a:r>
            <a:r>
              <a:rPr kumimoji="1" lang="ja-JP" altLang="en-US" sz="1200" dirty="0">
                <a:latin typeface="Times New Roman" panose="02020603050405020304" pitchFamily="18" charset="0"/>
                <a:cs typeface="Times New Roman" panose="02020603050405020304" pitchFamily="18" charset="0"/>
              </a:rPr>
              <a:t>ですので，これも不適切でしょう．平均値は</a:t>
            </a:r>
            <a:r>
              <a:rPr kumimoji="1" lang="en-US" altLang="ja-JP" sz="1200" dirty="0">
                <a:latin typeface="Times New Roman" panose="02020603050405020304" pitchFamily="18" charset="0"/>
                <a:cs typeface="Times New Roman" panose="02020603050405020304" pitchFamily="18" charset="0"/>
              </a:rPr>
              <a:t>CDS=6</a:t>
            </a:r>
            <a:r>
              <a:rPr kumimoji="1" lang="ja-JP" altLang="en-US" sz="1200" dirty="0">
                <a:latin typeface="Times New Roman" panose="02020603050405020304" pitchFamily="18" charset="0"/>
                <a:cs typeface="Times New Roman" panose="02020603050405020304" pitchFamily="18" charset="0"/>
              </a:rPr>
              <a:t>でも</a:t>
            </a:r>
            <a:r>
              <a:rPr kumimoji="1" lang="en-US" altLang="ja-JP" sz="1200" dirty="0">
                <a:latin typeface="Times New Roman" panose="02020603050405020304" pitchFamily="18" charset="0"/>
                <a:cs typeface="Times New Roman" panose="02020603050405020304" pitchFamily="18" charset="0"/>
              </a:rPr>
              <a:t>CDS=30</a:t>
            </a:r>
            <a:r>
              <a:rPr kumimoji="1" lang="ja-JP" altLang="en-US" sz="1200" dirty="0">
                <a:latin typeface="Times New Roman" panose="02020603050405020304" pitchFamily="18" charset="0"/>
                <a:cs typeface="Times New Roman" panose="02020603050405020304" pitchFamily="18" charset="0"/>
              </a:rPr>
              <a:t>でもほぼ同じ</a:t>
            </a:r>
            <a:r>
              <a:rPr kumimoji="1" lang="en-US" altLang="ja-JP" sz="1200" dirty="0">
                <a:latin typeface="Times New Roman" panose="02020603050405020304" pitchFamily="18" charset="0"/>
                <a:cs typeface="Times New Roman" panose="02020603050405020304" pitchFamily="18" charset="0"/>
              </a:rPr>
              <a:t>7341</a:t>
            </a:r>
            <a:r>
              <a:rPr kumimoji="1" lang="ja-JP" altLang="en-US" sz="1200" dirty="0">
                <a:latin typeface="Times New Roman" panose="02020603050405020304" pitchFamily="18" charset="0"/>
                <a:cs typeface="Times New Roman" panose="02020603050405020304" pitchFamily="18" charset="0"/>
              </a:rPr>
              <a:t>程度です．ただし，</a:t>
            </a:r>
            <a:r>
              <a:rPr kumimoji="1" lang="en-US" altLang="ja-JP" sz="1200" dirty="0">
                <a:latin typeface="Times New Roman" panose="02020603050405020304" pitchFamily="18" charset="0"/>
                <a:cs typeface="Times New Roman" panose="02020603050405020304" pitchFamily="18" charset="0"/>
              </a:rPr>
              <a:t>CDS=6</a:t>
            </a:r>
            <a:r>
              <a:rPr kumimoji="1" lang="ja-JP" altLang="en-US" sz="1200" dirty="0">
                <a:latin typeface="Times New Roman" panose="02020603050405020304" pitchFamily="18" charset="0"/>
                <a:cs typeface="Times New Roman" panose="02020603050405020304" pitchFamily="18" charset="0"/>
              </a:rPr>
              <a:t>は標準偏差が約</a:t>
            </a:r>
            <a:r>
              <a:rPr kumimoji="1" lang="en-US" altLang="ja-JP" sz="1200" dirty="0">
                <a:latin typeface="Times New Roman" panose="02020603050405020304" pitchFamily="18" charset="0"/>
                <a:cs typeface="Times New Roman" panose="02020603050405020304" pitchFamily="18" charset="0"/>
              </a:rPr>
              <a:t>1,040</a:t>
            </a:r>
            <a:r>
              <a:rPr kumimoji="1" lang="ja-JP" altLang="en-US" sz="1200" dirty="0">
                <a:latin typeface="Times New Roman" panose="02020603050405020304" pitchFamily="18" charset="0"/>
                <a:cs typeface="Times New Roman" panose="02020603050405020304" pitchFamily="18" charset="0"/>
              </a:rPr>
              <a:t>と非常に大きく，３</a:t>
            </a:r>
            <a:r>
              <a:rPr kumimoji="1" lang="en-US" altLang="ja-JP" sz="1200" dirty="0">
                <a:latin typeface="Times New Roman" panose="02020603050405020304" pitchFamily="18" charset="0"/>
                <a:cs typeface="Times New Roman" panose="02020603050405020304" pitchFamily="18" charset="0"/>
              </a:rPr>
              <a:t>σ</a:t>
            </a:r>
            <a:r>
              <a:rPr kumimoji="1" lang="ja-JP" altLang="en-US" sz="1200" dirty="0">
                <a:latin typeface="Times New Roman" panose="02020603050405020304" pitchFamily="18" charset="0"/>
                <a:cs typeface="Times New Roman" panose="02020603050405020304" pitchFamily="18" charset="0"/>
              </a:rPr>
              <a:t>は約</a:t>
            </a:r>
            <a:r>
              <a:rPr kumimoji="1" lang="en-US" altLang="ja-JP" sz="1200" dirty="0">
                <a:latin typeface="Times New Roman" panose="02020603050405020304" pitchFamily="18" charset="0"/>
                <a:cs typeface="Times New Roman" panose="02020603050405020304" pitchFamily="18" charset="0"/>
              </a:rPr>
              <a:t>3,120</a:t>
            </a:r>
            <a:r>
              <a:rPr kumimoji="1" lang="ja-JP" altLang="en-US" sz="1200" dirty="0">
                <a:latin typeface="Times New Roman" panose="02020603050405020304" pitchFamily="18" charset="0"/>
                <a:cs typeface="Times New Roman" panose="02020603050405020304" pitchFamily="18" charset="0"/>
              </a:rPr>
              <a:t>です．</a:t>
            </a:r>
            <a:r>
              <a:rPr kumimoji="1" lang="en-US" altLang="ja-JP" sz="1200" dirty="0">
                <a:latin typeface="Times New Roman" panose="02020603050405020304" pitchFamily="18" charset="0"/>
                <a:cs typeface="Times New Roman" panose="02020603050405020304" pitchFamily="18" charset="0"/>
              </a:rPr>
              <a:t>CDS=6</a:t>
            </a:r>
            <a:r>
              <a:rPr kumimoji="1" lang="ja-JP" altLang="en-US" sz="1200" dirty="0">
                <a:latin typeface="Times New Roman" panose="02020603050405020304" pitchFamily="18" charset="0"/>
                <a:cs typeface="Times New Roman" panose="02020603050405020304" pitchFamily="18" charset="0"/>
              </a:rPr>
              <a:t>が正確なのか，</a:t>
            </a:r>
            <a:r>
              <a:rPr kumimoji="1" lang="en-US" altLang="ja-JP" sz="1200" dirty="0">
                <a:latin typeface="Times New Roman" panose="02020603050405020304" pitchFamily="18" charset="0"/>
                <a:cs typeface="Times New Roman" panose="02020603050405020304" pitchFamily="18" charset="0"/>
              </a:rPr>
              <a:t>CDS=30</a:t>
            </a:r>
            <a:r>
              <a:rPr kumimoji="1" lang="ja-JP" altLang="en-US" sz="1200" dirty="0">
                <a:latin typeface="Times New Roman" panose="02020603050405020304" pitchFamily="18" charset="0"/>
                <a:cs typeface="Times New Roman" panose="02020603050405020304" pitchFamily="18" charset="0"/>
              </a:rPr>
              <a:t>が正確なのかは，実際にグラフを見て確認して下さい．標準偏差が単純に小さいほど良い訳ではありません．</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の元のデータに含まれる変動が希釈されてしまう恐れがあります．</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en-US" altLang="ja-JP" sz="1200" b="1" dirty="0">
                <a:latin typeface="Times New Roman" panose="02020603050405020304" pitchFamily="18" charset="0"/>
                <a:cs typeface="Times New Roman" panose="02020603050405020304" pitchFamily="18" charset="0"/>
              </a:rPr>
              <a:t>【</a:t>
            </a:r>
            <a:r>
              <a:rPr kumimoji="1" lang="ja-JP" altLang="en-US" sz="1200" b="1" dirty="0">
                <a:latin typeface="Times New Roman" panose="02020603050405020304" pitchFamily="18" charset="0"/>
                <a:cs typeface="Times New Roman" panose="02020603050405020304" pitchFamily="18" charset="0"/>
              </a:rPr>
              <a:t>移動平均＋中心差分近似</a:t>
            </a:r>
            <a:r>
              <a:rPr kumimoji="1" lang="en-US" altLang="ja-JP" sz="1200" b="1" dirty="0">
                <a:latin typeface="Times New Roman" panose="02020603050405020304" pitchFamily="18" charset="0"/>
                <a:cs typeface="Times New Roman" panose="02020603050405020304" pitchFamily="18" charset="0"/>
              </a:rPr>
              <a:t>】</a:t>
            </a:r>
          </a:p>
          <a:p>
            <a:pPr algn="just">
              <a:lnSpc>
                <a:spcPct val="150000"/>
              </a:lnSpc>
            </a:pPr>
            <a:r>
              <a:rPr kumimoji="1" lang="ja-JP" altLang="en-US" sz="1200" dirty="0">
                <a:latin typeface="Times New Roman" panose="02020603050405020304" pitchFamily="18" charset="0"/>
                <a:cs typeface="Times New Roman" panose="02020603050405020304" pitchFamily="18" charset="0"/>
              </a:rPr>
              <a:t>　まず，パルスカウント値（累積）に対する最低限の移動平均のパラメータ（</a:t>
            </a:r>
            <a:r>
              <a:rPr kumimoji="1" lang="en-US" altLang="ja-JP" sz="1200" dirty="0" err="1">
                <a:latin typeface="Times New Roman" panose="02020603050405020304" pitchFamily="18" charset="0"/>
                <a:cs typeface="Times New Roman" panose="02020603050405020304" pitchFamily="18" charset="0"/>
              </a:rPr>
              <a:t>MApulse</a:t>
            </a:r>
            <a:r>
              <a:rPr kumimoji="1" lang="ja-JP" altLang="en-US" sz="1200" dirty="0">
                <a:latin typeface="Times New Roman" panose="02020603050405020304" pitchFamily="18" charset="0"/>
                <a:cs typeface="Times New Roman" panose="02020603050405020304" pitchFamily="18" charset="0"/>
              </a:rPr>
              <a:t>）を探します．その上で，可能な限り小さな</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の値を探して下さい．なお，求められたパルス速度に対する移動平均の機能も搭載していますが，こちらはほとんど使用する機会は無いでしょう．</a:t>
            </a:r>
            <a:endParaRPr kumimoji="1" lang="en-US" altLang="ja-JP" sz="12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58001247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5">
            <a:extLst>
              <a:ext uri="{FF2B5EF4-FFF2-40B4-BE49-F238E27FC236}">
                <a16:creationId xmlns:a16="http://schemas.microsoft.com/office/drawing/2014/main" id="{147CD77E-7976-4DB9-A5F9-5AB9BBE0CDE3}"/>
              </a:ext>
            </a:extLst>
          </p:cNvPr>
          <p:cNvSpPr txBox="1">
            <a:spLocks/>
          </p:cNvSpPr>
          <p:nvPr/>
        </p:nvSpPr>
        <p:spPr>
          <a:xfrm>
            <a:off x="0" y="1"/>
            <a:ext cx="9906000" cy="411479"/>
          </a:xfrm>
          <a:prstGeom prst="rect">
            <a:avLst/>
          </a:prstGeom>
          <a:solidFill>
            <a:schemeClr val="accent1">
              <a:lumMod val="75000"/>
            </a:schemeClr>
          </a:solidFill>
        </p:spPr>
        <p:txBody>
          <a:bodyPr vert="horz" lIns="91440" tIns="45720" rIns="91440" bIns="45720" rtlCol="0" anchor="ct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a:solidFill>
                  <a:schemeClr val="bg1"/>
                </a:solidFill>
              </a:rPr>
              <a:t>使用方法</a:t>
            </a:r>
          </a:p>
        </p:txBody>
      </p:sp>
      <p:sp>
        <p:nvSpPr>
          <p:cNvPr id="34" name="テキスト ボックス 33">
            <a:extLst>
              <a:ext uri="{FF2B5EF4-FFF2-40B4-BE49-F238E27FC236}">
                <a16:creationId xmlns:a16="http://schemas.microsoft.com/office/drawing/2014/main" id="{35879B58-D77C-4128-AF70-298CA15FE3FC}"/>
              </a:ext>
            </a:extLst>
          </p:cNvPr>
          <p:cNvSpPr txBox="1"/>
          <p:nvPr/>
        </p:nvSpPr>
        <p:spPr>
          <a:xfrm>
            <a:off x="0" y="411480"/>
            <a:ext cx="9892476" cy="4496744"/>
          </a:xfrm>
          <a:prstGeom prst="rect">
            <a:avLst/>
          </a:prstGeom>
          <a:noFill/>
        </p:spPr>
        <p:txBody>
          <a:bodyPr wrap="square" rtlCol="0">
            <a:spAutoFit/>
          </a:bodyPr>
          <a:lstStyle/>
          <a:p>
            <a:pPr algn="just">
              <a:lnSpc>
                <a:spcPct val="150000"/>
              </a:lnSpc>
            </a:pPr>
            <a:r>
              <a:rPr kumimoji="1" lang="ja-JP" altLang="en-US" sz="1200" dirty="0">
                <a:latin typeface="Times New Roman" panose="02020603050405020304" pitchFamily="18" charset="0"/>
                <a:cs typeface="Times New Roman" panose="02020603050405020304" pitchFamily="18" charset="0"/>
              </a:rPr>
              <a:t>　本ソフトウェアを使用するには，</a:t>
            </a:r>
            <a:r>
              <a:rPr kumimoji="1" lang="en-US" altLang="ja-JP" sz="1200" dirty="0">
                <a:latin typeface="Times New Roman" panose="02020603050405020304" pitchFamily="18" charset="0"/>
                <a:cs typeface="Times New Roman" panose="02020603050405020304" pitchFamily="18" charset="0"/>
              </a:rPr>
              <a:t>Processing</a:t>
            </a:r>
            <a:r>
              <a:rPr kumimoji="1" lang="ja-JP" altLang="en-US" sz="1200" dirty="0">
                <a:latin typeface="Times New Roman" panose="02020603050405020304" pitchFamily="18" charset="0"/>
                <a:cs typeface="Times New Roman" panose="02020603050405020304" pitchFamily="18" charset="0"/>
              </a:rPr>
              <a:t>の動作環境が必要です．動作確認は</a:t>
            </a:r>
            <a:r>
              <a:rPr kumimoji="1" lang="en-US" altLang="ja-JP" sz="1200" dirty="0">
                <a:latin typeface="Times New Roman" panose="02020603050405020304" pitchFamily="18" charset="0"/>
                <a:cs typeface="Times New Roman" panose="02020603050405020304" pitchFamily="18" charset="0"/>
              </a:rPr>
              <a:t>Processing 4.2</a:t>
            </a:r>
            <a:r>
              <a:rPr kumimoji="1" lang="ja-JP" altLang="en-US" sz="1200" dirty="0">
                <a:latin typeface="Times New Roman" panose="02020603050405020304" pitchFamily="18" charset="0"/>
                <a:cs typeface="Times New Roman" panose="02020603050405020304" pitchFamily="18" charset="0"/>
              </a:rPr>
              <a:t>で行っていますが，それよりも前のバージョンでも動作するでしょう．パス区切りの問題も発生しないように設計していますので，</a:t>
            </a:r>
            <a:r>
              <a:rPr kumimoji="1" lang="en-US" altLang="ja-JP" sz="1200" dirty="0">
                <a:latin typeface="Times New Roman" panose="02020603050405020304" pitchFamily="18" charset="0"/>
                <a:cs typeface="Times New Roman" panose="02020603050405020304" pitchFamily="18" charset="0"/>
              </a:rPr>
              <a:t>Linux</a:t>
            </a:r>
            <a:r>
              <a:rPr kumimoji="1" lang="ja-JP" altLang="en-US" sz="1200" dirty="0">
                <a:latin typeface="Times New Roman" panose="02020603050405020304" pitchFamily="18" charset="0"/>
                <a:cs typeface="Times New Roman" panose="02020603050405020304" pitchFamily="18" charset="0"/>
              </a:rPr>
              <a:t>や</a:t>
            </a:r>
            <a:r>
              <a:rPr kumimoji="1" lang="en-US" altLang="ja-JP" sz="1200" dirty="0">
                <a:latin typeface="Times New Roman" panose="02020603050405020304" pitchFamily="18" charset="0"/>
                <a:cs typeface="Times New Roman" panose="02020603050405020304" pitchFamily="18" charset="0"/>
              </a:rPr>
              <a:t>Mac</a:t>
            </a:r>
            <a:r>
              <a:rPr kumimoji="1" lang="ja-JP" altLang="en-US" sz="1200" dirty="0">
                <a:latin typeface="Times New Roman" panose="02020603050405020304" pitchFamily="18" charset="0"/>
                <a:cs typeface="Times New Roman" panose="02020603050405020304" pitchFamily="18" charset="0"/>
              </a:rPr>
              <a:t>上でも動作すると思います（未確認）．</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　</a:t>
            </a:r>
            <a:r>
              <a:rPr kumimoji="1" lang="en-US" altLang="ja-JP" sz="1200" dirty="0">
                <a:latin typeface="Times New Roman" panose="02020603050405020304" pitchFamily="18" charset="0"/>
                <a:cs typeface="Times New Roman" panose="02020603050405020304" pitchFamily="18" charset="0"/>
              </a:rPr>
              <a:t>Processing IDE</a:t>
            </a:r>
            <a:r>
              <a:rPr kumimoji="1" lang="ja-JP" altLang="en-US" sz="1200" dirty="0">
                <a:latin typeface="Times New Roman" panose="02020603050405020304" pitchFamily="18" charset="0"/>
                <a:cs typeface="Times New Roman" panose="02020603050405020304" pitchFamily="18" charset="0"/>
              </a:rPr>
              <a:t>上で</a:t>
            </a:r>
            <a:r>
              <a:rPr kumimoji="1" lang="en-US" altLang="ja-JP" sz="1200" dirty="0" err="1">
                <a:latin typeface="Times New Roman" panose="02020603050405020304" pitchFamily="18" charset="0"/>
                <a:cs typeface="Times New Roman" panose="02020603050405020304" pitchFamily="18" charset="0"/>
              </a:rPr>
              <a:t>Enc_Decoder</a:t>
            </a:r>
            <a:r>
              <a:rPr kumimoji="1" lang="ja-JP" altLang="en-US" sz="1200" dirty="0">
                <a:latin typeface="Times New Roman" panose="02020603050405020304" pitchFamily="18" charset="0"/>
                <a:cs typeface="Times New Roman" panose="02020603050405020304" pitchFamily="18" charset="0"/>
              </a:rPr>
              <a:t>を実行すると，パラメータの入力を要求されます．デフォルト値（</a:t>
            </a:r>
            <a:r>
              <a:rPr kumimoji="1" lang="en-US" altLang="ja-JP" sz="1200" dirty="0" err="1">
                <a:latin typeface="Times New Roman" panose="02020603050405020304" pitchFamily="18" charset="0"/>
                <a:cs typeface="Times New Roman" panose="02020603050405020304" pitchFamily="18" charset="0"/>
              </a:rPr>
              <a:t>header.pde</a:t>
            </a:r>
            <a:r>
              <a:rPr kumimoji="1" lang="ja-JP" altLang="en-US" sz="1200" dirty="0">
                <a:latin typeface="Times New Roman" panose="02020603050405020304" pitchFamily="18" charset="0"/>
                <a:cs typeface="Times New Roman" panose="02020603050405020304" pitchFamily="18" charset="0"/>
              </a:rPr>
              <a:t>で指定）のまま変更が不要ならば</a:t>
            </a:r>
            <a:r>
              <a:rPr kumimoji="1" lang="en-US" altLang="ja-JP" sz="1200" dirty="0">
                <a:latin typeface="Times New Roman" panose="02020603050405020304" pitchFamily="18" charset="0"/>
                <a:cs typeface="Times New Roman" panose="02020603050405020304" pitchFamily="18" charset="0"/>
              </a:rPr>
              <a:t>[ENTER]</a:t>
            </a:r>
            <a:r>
              <a:rPr kumimoji="1" lang="ja-JP" altLang="en-US" sz="1200" dirty="0">
                <a:latin typeface="Times New Roman" panose="02020603050405020304" pitchFamily="18" charset="0"/>
                <a:cs typeface="Times New Roman" panose="02020603050405020304" pitchFamily="18" charset="0"/>
              </a:rPr>
              <a:t>キーを連打して構いません．全てのパラメーターの入力が終わると，実行するか，再入力するか問われますので，実行する場合は</a:t>
            </a:r>
            <a:r>
              <a:rPr kumimoji="1" lang="en-US" altLang="ja-JP" sz="1200" dirty="0">
                <a:latin typeface="Times New Roman" panose="02020603050405020304" pitchFamily="18" charset="0"/>
                <a:cs typeface="Times New Roman" panose="02020603050405020304" pitchFamily="18" charset="0"/>
              </a:rPr>
              <a:t>[Y]</a:t>
            </a:r>
            <a:r>
              <a:rPr kumimoji="1" lang="ja-JP" altLang="en-US" sz="1200" dirty="0">
                <a:latin typeface="Times New Roman" panose="02020603050405020304" pitchFamily="18" charset="0"/>
                <a:cs typeface="Times New Roman" panose="02020603050405020304" pitchFamily="18" charset="0"/>
              </a:rPr>
              <a:t>を，再入力する場合は</a:t>
            </a:r>
            <a:r>
              <a:rPr kumimoji="1" lang="en-US" altLang="ja-JP" sz="1200" dirty="0">
                <a:latin typeface="Times New Roman" panose="02020603050405020304" pitchFamily="18" charset="0"/>
                <a:cs typeface="Times New Roman" panose="02020603050405020304" pitchFamily="18" charset="0"/>
              </a:rPr>
              <a:t>[R]</a:t>
            </a:r>
            <a:r>
              <a:rPr kumimoji="1" lang="ja-JP" altLang="en-US" sz="1200" dirty="0">
                <a:latin typeface="Times New Roman" panose="02020603050405020304" pitchFamily="18" charset="0"/>
                <a:cs typeface="Times New Roman" panose="02020603050405020304" pitchFamily="18" charset="0"/>
              </a:rPr>
              <a:t>を入力して下さい．</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　実行するとファイル選択ダイアログボックスがポップアップします．解析したいファイルを選択して下さい．ここでキャンセルをするとプログラムの実行が一旦終了します．完全に終了する訳ではありません．</a:t>
            </a:r>
            <a:r>
              <a:rPr kumimoji="1" lang="en-US" altLang="ja-JP" sz="1200" dirty="0">
                <a:latin typeface="Times New Roman" panose="02020603050405020304" pitchFamily="18" charset="0"/>
                <a:cs typeface="Times New Roman" panose="02020603050405020304" pitchFamily="18" charset="0"/>
              </a:rPr>
              <a:t>[Y]</a:t>
            </a:r>
            <a:r>
              <a:rPr kumimoji="1" lang="ja-JP" altLang="en-US" sz="1200" dirty="0">
                <a:latin typeface="Times New Roman" panose="02020603050405020304" pitchFamily="18" charset="0"/>
                <a:cs typeface="Times New Roman" panose="02020603050405020304" pitchFamily="18" charset="0"/>
              </a:rPr>
              <a:t>を入力すればパラメーター入力画面からやり直しが可能です．</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　ファイル選択が完了するとファイルの解析が行われ，出力ファイルが自動的に保存されます．出力ファイルが保存されるのは入力ファイルと同じフォルダーです．なお，保存時に同名のファイルが存在した場合は強制的に上書きします．もし保存する予定のファイルと同名のファイルが別のアプリケーションによって使用されている場合は，</a:t>
            </a:r>
            <a:r>
              <a:rPr kumimoji="1" lang="en-US" altLang="ja-JP" sz="1200" dirty="0">
                <a:latin typeface="Times New Roman" panose="02020603050405020304" pitchFamily="18" charset="0"/>
                <a:cs typeface="Times New Roman" panose="02020603050405020304" pitchFamily="18" charset="0"/>
              </a:rPr>
              <a:t>Processing</a:t>
            </a:r>
            <a:r>
              <a:rPr kumimoji="1" lang="ja-JP" altLang="en-US" sz="1200" dirty="0">
                <a:latin typeface="Times New Roman" panose="02020603050405020304" pitchFamily="18" charset="0"/>
                <a:cs typeface="Times New Roman" panose="02020603050405020304" pitchFamily="18" charset="0"/>
              </a:rPr>
              <a:t>上で例外が発生します．例外が発生した場合は</a:t>
            </a:r>
            <a:r>
              <a:rPr kumimoji="1" lang="en-US" altLang="ja-JP" sz="1200" dirty="0">
                <a:latin typeface="Times New Roman" panose="02020603050405020304" pitchFamily="18" charset="0"/>
                <a:cs typeface="Times New Roman" panose="02020603050405020304" pitchFamily="18" charset="0"/>
              </a:rPr>
              <a:t>Processing IDE</a:t>
            </a:r>
            <a:r>
              <a:rPr kumimoji="1" lang="ja-JP" altLang="en-US" sz="1200" dirty="0">
                <a:latin typeface="Times New Roman" panose="02020603050405020304" pitchFamily="18" charset="0"/>
                <a:cs typeface="Times New Roman" panose="02020603050405020304" pitchFamily="18" charset="0"/>
              </a:rPr>
              <a:t>上でプログラムを停止して下さい．</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　解析及びファイルの保存が成功した後，同じパラメーターで別のファイルの処理を行いたい場合は</a:t>
            </a:r>
            <a:r>
              <a:rPr kumimoji="1" lang="en-US" altLang="ja-JP" sz="1200" dirty="0">
                <a:latin typeface="Times New Roman" panose="02020603050405020304" pitchFamily="18" charset="0"/>
                <a:cs typeface="Times New Roman" panose="02020603050405020304" pitchFamily="18" charset="0"/>
              </a:rPr>
              <a:t>[R]</a:t>
            </a:r>
            <a:r>
              <a:rPr kumimoji="1" lang="ja-JP" altLang="en-US" sz="1200" dirty="0">
                <a:latin typeface="Times New Roman" panose="02020603050405020304" pitchFamily="18" charset="0"/>
                <a:cs typeface="Times New Roman" panose="02020603050405020304" pitchFamily="18" charset="0"/>
              </a:rPr>
              <a:t>キーを押してリトライ可能です．</a:t>
            </a:r>
            <a:r>
              <a:rPr kumimoji="1" lang="en-US" altLang="ja-JP" sz="1200" dirty="0">
                <a:latin typeface="Times New Roman" panose="02020603050405020304" pitchFamily="18" charset="0"/>
                <a:cs typeface="Times New Roman" panose="02020603050405020304" pitchFamily="18" charset="0"/>
              </a:rPr>
              <a:t>[Q]</a:t>
            </a:r>
            <a:r>
              <a:rPr kumimoji="1" lang="ja-JP" altLang="en-US" sz="1200" dirty="0">
                <a:latin typeface="Times New Roman" panose="02020603050405020304" pitchFamily="18" charset="0"/>
                <a:cs typeface="Times New Roman" panose="02020603050405020304" pitchFamily="18" charset="0"/>
              </a:rPr>
              <a:t>キーを押せばプログラムの一旦終了，</a:t>
            </a:r>
            <a:r>
              <a:rPr kumimoji="1" lang="en-US" altLang="ja-JP" sz="1200" dirty="0">
                <a:latin typeface="Times New Roman" panose="02020603050405020304" pitchFamily="18" charset="0"/>
                <a:cs typeface="Times New Roman" panose="02020603050405020304" pitchFamily="18" charset="0"/>
              </a:rPr>
              <a:t>[ESC]</a:t>
            </a:r>
            <a:r>
              <a:rPr kumimoji="1" lang="ja-JP" altLang="en-US" sz="1200" dirty="0">
                <a:latin typeface="Times New Roman" panose="02020603050405020304" pitchFamily="18" charset="0"/>
                <a:cs typeface="Times New Roman" panose="02020603050405020304" pitchFamily="18" charset="0"/>
              </a:rPr>
              <a:t>キーを押せばプログラムを完全終了です．一旦終了の場合は，</a:t>
            </a:r>
            <a:r>
              <a:rPr kumimoji="1" lang="en-US" altLang="ja-JP" sz="1200" dirty="0">
                <a:latin typeface="Times New Roman" panose="02020603050405020304" pitchFamily="18" charset="0"/>
                <a:cs typeface="Times New Roman" panose="02020603050405020304" pitchFamily="18" charset="0"/>
              </a:rPr>
              <a:t>[Y]</a:t>
            </a:r>
            <a:r>
              <a:rPr kumimoji="1" lang="ja-JP" altLang="en-US" sz="1200" dirty="0">
                <a:latin typeface="Times New Roman" panose="02020603050405020304" pitchFamily="18" charset="0"/>
                <a:cs typeface="Times New Roman" panose="02020603050405020304" pitchFamily="18" charset="0"/>
              </a:rPr>
              <a:t>キーを押せばパラメーター入力画面から再開可能です．</a:t>
            </a:r>
            <a:endParaRPr kumimoji="1" lang="en-US" altLang="ja-JP" sz="12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497561536"/>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図 3">
            <a:extLst>
              <a:ext uri="{FF2B5EF4-FFF2-40B4-BE49-F238E27FC236}">
                <a16:creationId xmlns:a16="http://schemas.microsoft.com/office/drawing/2014/main" id="{B5896E7A-2C90-4529-9A15-EEEE4CC0D68E}"/>
              </a:ext>
            </a:extLst>
          </p:cNvPr>
          <p:cNvPicPr>
            <a:picLocks noChangeAspect="1"/>
          </p:cNvPicPr>
          <p:nvPr/>
        </p:nvPicPr>
        <p:blipFill>
          <a:blip r:embed="rId3"/>
          <a:stretch>
            <a:fillRect/>
          </a:stretch>
        </p:blipFill>
        <p:spPr>
          <a:xfrm>
            <a:off x="1866393" y="865113"/>
            <a:ext cx="6173213" cy="2715711"/>
          </a:xfrm>
          <a:prstGeom prst="rect">
            <a:avLst/>
          </a:prstGeom>
        </p:spPr>
      </p:pic>
      <p:sp>
        <p:nvSpPr>
          <p:cNvPr id="5" name="テキスト ボックス 4">
            <a:extLst>
              <a:ext uri="{FF2B5EF4-FFF2-40B4-BE49-F238E27FC236}">
                <a16:creationId xmlns:a16="http://schemas.microsoft.com/office/drawing/2014/main" id="{1A0C673F-B72E-40A4-A2C4-9CAD488B9494}"/>
              </a:ext>
            </a:extLst>
          </p:cNvPr>
          <p:cNvSpPr txBox="1"/>
          <p:nvPr/>
        </p:nvSpPr>
        <p:spPr>
          <a:xfrm>
            <a:off x="171247" y="3637895"/>
            <a:ext cx="9458528" cy="2558777"/>
          </a:xfrm>
          <a:prstGeom prst="rect">
            <a:avLst/>
          </a:prstGeom>
          <a:noFill/>
        </p:spPr>
        <p:txBody>
          <a:bodyPr wrap="square" rtlCol="0">
            <a:spAutoFit/>
          </a:bodyPr>
          <a:lstStyle/>
          <a:p>
            <a:pPr algn="just">
              <a:lnSpc>
                <a:spcPct val="150000"/>
              </a:lnSpc>
            </a:pPr>
            <a:r>
              <a:rPr kumimoji="1" lang="ja-JP" altLang="en-US" sz="1200" dirty="0"/>
              <a:t>　フレームワーク</a:t>
            </a:r>
            <a:r>
              <a:rPr kumimoji="1" lang="en-US" altLang="ja-JP" sz="1200" dirty="0"/>
              <a:t>Crowbar</a:t>
            </a:r>
            <a:r>
              <a:rPr kumimoji="1" lang="ja-JP" altLang="en-US" sz="1200" dirty="0"/>
              <a:t>を用いた</a:t>
            </a:r>
            <a:r>
              <a:rPr kumimoji="1" lang="en-US" altLang="ja-JP" sz="1200" dirty="0"/>
              <a:t>Processing</a:t>
            </a:r>
            <a:r>
              <a:rPr kumimoji="1" lang="ja-JP" altLang="en-US" sz="1200" dirty="0"/>
              <a:t>のアプリケーションです．</a:t>
            </a:r>
            <a:endParaRPr kumimoji="1" lang="en-US" altLang="ja-JP" sz="1200" dirty="0"/>
          </a:p>
          <a:p>
            <a:pPr algn="just">
              <a:lnSpc>
                <a:spcPct val="150000"/>
              </a:lnSpc>
            </a:pPr>
            <a:r>
              <a:rPr kumimoji="1" lang="ja-JP" altLang="en-US" sz="1200" dirty="0"/>
              <a:t>　２相ロータリーエンコーダーの信号を一定時間間隔でサンプリングしたログデータから，ロータリーエンコーダーの回転角度（累積），回転角速度を求めて出力するプログラムです．ローターエンコーダーの生信号は</a:t>
            </a:r>
            <a:r>
              <a:rPr kumimoji="1" lang="en-US" altLang="ja-JP" sz="1200" dirty="0"/>
              <a:t>0, 1</a:t>
            </a:r>
            <a:r>
              <a:rPr kumimoji="1" lang="ja-JP" altLang="en-US" sz="1200" dirty="0"/>
              <a:t>のデジタル出力でも，</a:t>
            </a:r>
            <a:r>
              <a:rPr kumimoji="1" lang="en-US" altLang="ja-JP" sz="1200" dirty="0"/>
              <a:t>0</a:t>
            </a:r>
            <a:r>
              <a:rPr kumimoji="1" lang="ja-JP" altLang="en-US" sz="1200" dirty="0"/>
              <a:t>～</a:t>
            </a:r>
            <a:r>
              <a:rPr kumimoji="1" lang="en-US" altLang="ja-JP" sz="1200" dirty="0"/>
              <a:t>5</a:t>
            </a:r>
            <a:r>
              <a:rPr kumimoji="1" lang="ja-JP" altLang="en-US" sz="1200" dirty="0"/>
              <a:t>などアナログ出力でも構いません．角速度は</a:t>
            </a:r>
            <a:r>
              <a:rPr kumimoji="1" lang="en-US" altLang="ja-JP" sz="1200" dirty="0"/>
              <a:t>Pulse / sec ([</a:t>
            </a:r>
            <a:r>
              <a:rPr kumimoji="1" lang="en-US" altLang="ja-JP" sz="1200" dirty="0" err="1"/>
              <a:t>pps</a:t>
            </a:r>
            <a:r>
              <a:rPr kumimoji="1" lang="en-US" altLang="ja-JP" sz="1200" dirty="0"/>
              <a:t>]), Round / sec ([rpm]), Radian / sec ([rad/s])</a:t>
            </a:r>
            <a:r>
              <a:rPr kumimoji="1" lang="ja-JP" altLang="en-US" sz="1200" dirty="0"/>
              <a:t>を同時出力します．角速度の算出には単純な中央差分近似（</a:t>
            </a:r>
            <a:r>
              <a:rPr kumimoji="1" lang="en-US" altLang="ja-JP" sz="1200" dirty="0"/>
              <a:t>CDS</a:t>
            </a:r>
            <a:r>
              <a:rPr kumimoji="1" lang="ja-JP" altLang="en-US" sz="1200" dirty="0"/>
              <a:t>）を用いています．角速度を求める前のパルスカウント値（累積）と，求めた角速度にはそれぞれ移動平均による平滑化を行うことができます．各サンプリングデータの時間と回転角度（累積）も出力します．出力するデータファイルはコンマ区切りの</a:t>
            </a:r>
            <a:r>
              <a:rPr kumimoji="1" lang="en-US" altLang="ja-JP" sz="1200" dirty="0"/>
              <a:t>CSV</a:t>
            </a:r>
            <a:r>
              <a:rPr kumimoji="1" lang="ja-JP" altLang="en-US" sz="1200" dirty="0"/>
              <a:t>形式です．全サンプリングデータに対する解析結果と共に，一定サンプリング毎にデータを抜き出してファイル出力する機能も持ちます．</a:t>
            </a:r>
            <a:endParaRPr kumimoji="1" lang="en-US" altLang="ja-JP" sz="1200" dirty="0"/>
          </a:p>
          <a:p>
            <a:pPr algn="just">
              <a:lnSpc>
                <a:spcPct val="150000"/>
              </a:lnSpc>
            </a:pPr>
            <a:r>
              <a:rPr kumimoji="1" lang="ja-JP" altLang="en-US" sz="1200" dirty="0"/>
              <a:t>　各パラメーターの初期値をファイルに保存する機能はありません．毎回，初期値と異なる同じ数値を入力しなくてはならない場合，ソースリスト中の </a:t>
            </a:r>
            <a:r>
              <a:rPr kumimoji="1" lang="en-US" altLang="ja-JP" sz="1200" dirty="0" err="1"/>
              <a:t>header.pde</a:t>
            </a:r>
            <a:r>
              <a:rPr kumimoji="1" lang="ja-JP" altLang="en-US" sz="1200" dirty="0"/>
              <a:t>の値を変更することで初期値を変更できます．</a:t>
            </a:r>
          </a:p>
        </p:txBody>
      </p:sp>
      <p:sp>
        <p:nvSpPr>
          <p:cNvPr id="6" name="タイトル 5">
            <a:extLst>
              <a:ext uri="{FF2B5EF4-FFF2-40B4-BE49-F238E27FC236}">
                <a16:creationId xmlns:a16="http://schemas.microsoft.com/office/drawing/2014/main" id="{2D989DEB-D83C-4648-AAA7-998982FF34CE}"/>
              </a:ext>
            </a:extLst>
          </p:cNvPr>
          <p:cNvSpPr>
            <a:spLocks noGrp="1"/>
          </p:cNvSpPr>
          <p:nvPr>
            <p:ph type="title"/>
          </p:nvPr>
        </p:nvSpPr>
        <p:spPr>
          <a:xfrm>
            <a:off x="0" y="1"/>
            <a:ext cx="9906000" cy="411479"/>
          </a:xfrm>
          <a:solidFill>
            <a:schemeClr val="accent1">
              <a:lumMod val="75000"/>
            </a:schemeClr>
          </a:solidFill>
        </p:spPr>
        <p:txBody>
          <a:bodyPr>
            <a:noAutofit/>
          </a:bodyPr>
          <a:lstStyle/>
          <a:p>
            <a:r>
              <a:rPr lang="ja-JP" altLang="en-US" sz="2000" dirty="0">
                <a:solidFill>
                  <a:schemeClr val="bg1"/>
                </a:solidFill>
              </a:rPr>
              <a:t>概要</a:t>
            </a:r>
            <a:endParaRPr kumimoji="1" lang="ja-JP" altLang="en-US" sz="2000" dirty="0">
              <a:solidFill>
                <a:schemeClr val="bg1"/>
              </a:solidFill>
            </a:endParaRPr>
          </a:p>
        </p:txBody>
      </p:sp>
    </p:spTree>
    <p:extLst>
      <p:ext uri="{BB962C8B-B14F-4D97-AF65-F5344CB8AC3E}">
        <p14:creationId xmlns:p14="http://schemas.microsoft.com/office/powerpoint/2010/main" val="1120372642"/>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5">
            <a:extLst>
              <a:ext uri="{FF2B5EF4-FFF2-40B4-BE49-F238E27FC236}">
                <a16:creationId xmlns:a16="http://schemas.microsoft.com/office/drawing/2014/main" id="{147CD77E-7976-4DB9-A5F9-5AB9BBE0CDE3}"/>
              </a:ext>
            </a:extLst>
          </p:cNvPr>
          <p:cNvSpPr txBox="1">
            <a:spLocks/>
          </p:cNvSpPr>
          <p:nvPr/>
        </p:nvSpPr>
        <p:spPr>
          <a:xfrm>
            <a:off x="0" y="1"/>
            <a:ext cx="9906000" cy="411479"/>
          </a:xfrm>
          <a:prstGeom prst="rect">
            <a:avLst/>
          </a:prstGeom>
          <a:solidFill>
            <a:schemeClr val="accent1">
              <a:lumMod val="75000"/>
            </a:schemeClr>
          </a:solidFill>
        </p:spPr>
        <p:txBody>
          <a:bodyPr vert="horz" lIns="91440" tIns="45720" rIns="91440" bIns="45720" rtlCol="0" anchor="ct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a:solidFill>
                  <a:schemeClr val="bg1"/>
                </a:solidFill>
              </a:rPr>
              <a:t>データ形式</a:t>
            </a:r>
          </a:p>
        </p:txBody>
      </p:sp>
      <p:sp>
        <p:nvSpPr>
          <p:cNvPr id="7" name="テキスト ボックス 6">
            <a:extLst>
              <a:ext uri="{FF2B5EF4-FFF2-40B4-BE49-F238E27FC236}">
                <a16:creationId xmlns:a16="http://schemas.microsoft.com/office/drawing/2014/main" id="{DE16FA57-A57D-4C7E-B6D8-D1AF5BEB8712}"/>
              </a:ext>
            </a:extLst>
          </p:cNvPr>
          <p:cNvSpPr txBox="1"/>
          <p:nvPr/>
        </p:nvSpPr>
        <p:spPr>
          <a:xfrm>
            <a:off x="1" y="464820"/>
            <a:ext cx="7056120" cy="1450782"/>
          </a:xfrm>
          <a:prstGeom prst="rect">
            <a:avLst/>
          </a:prstGeom>
          <a:noFill/>
        </p:spPr>
        <p:txBody>
          <a:bodyPr wrap="square" rtlCol="0">
            <a:spAutoFit/>
          </a:bodyPr>
          <a:lstStyle/>
          <a:p>
            <a:pPr>
              <a:lnSpc>
                <a:spcPct val="150000"/>
              </a:lnSpc>
            </a:pPr>
            <a:r>
              <a:rPr kumimoji="1" lang="en-US" altLang="ja-JP" sz="1200" b="1" dirty="0"/>
              <a:t>【</a:t>
            </a:r>
            <a:r>
              <a:rPr kumimoji="1" lang="ja-JP" altLang="en-US" sz="1200" b="1" dirty="0"/>
              <a:t>入力データ</a:t>
            </a:r>
            <a:r>
              <a:rPr kumimoji="1" lang="en-US" altLang="ja-JP" sz="1200" b="1" dirty="0"/>
              <a:t>】</a:t>
            </a:r>
          </a:p>
          <a:p>
            <a:pPr algn="just">
              <a:lnSpc>
                <a:spcPct val="150000"/>
              </a:lnSpc>
            </a:pPr>
            <a:r>
              <a:rPr kumimoji="1" lang="ja-JP" altLang="en-US" sz="1200" dirty="0"/>
              <a:t>　データはテキスト形式です．コンマ区切りの</a:t>
            </a:r>
            <a:r>
              <a:rPr kumimoji="1" lang="en-US" altLang="ja-JP" sz="1200" dirty="0"/>
              <a:t>CSV</a:t>
            </a:r>
            <a:r>
              <a:rPr kumimoji="1" lang="ja-JP" altLang="en-US" sz="1200" dirty="0"/>
              <a:t>データです．たとえば</a:t>
            </a:r>
            <a:r>
              <a:rPr kumimoji="1" lang="en-US" altLang="ja-JP" sz="1200" dirty="0"/>
              <a:t>Excel</a:t>
            </a:r>
            <a:r>
              <a:rPr kumimoji="1" lang="ja-JP" altLang="en-US" sz="1200" dirty="0"/>
              <a:t>ですと，右図のように</a:t>
            </a:r>
            <a:r>
              <a:rPr kumimoji="1" lang="en-US" altLang="ja-JP" sz="1200" dirty="0"/>
              <a:t>A,B</a:t>
            </a:r>
            <a:r>
              <a:rPr kumimoji="1" lang="ja-JP" altLang="en-US" sz="1200" dirty="0"/>
              <a:t>列にデータ列を記述し，それを“名前を付けて保存”時にファイルの種類として“</a:t>
            </a:r>
            <a:r>
              <a:rPr kumimoji="1" lang="en-US" altLang="ja-JP" sz="1200" dirty="0"/>
              <a:t>CSV(</a:t>
            </a:r>
            <a:r>
              <a:rPr kumimoji="1" lang="ja-JP" altLang="en-US" sz="1200" dirty="0"/>
              <a:t>コンマ区切り</a:t>
            </a:r>
            <a:r>
              <a:rPr kumimoji="1" lang="en-US" altLang="ja-JP" sz="1200" dirty="0"/>
              <a:t>)</a:t>
            </a:r>
            <a:r>
              <a:rPr kumimoji="1" lang="ja-JP" altLang="en-US" sz="1200" dirty="0"/>
              <a:t>”で保存して下さい．見出し行など，余計なデータが前後に無いように気を付けて下さい（２列以外のデータ行が存在した場合はエラーを出しますが，エラー処理を過度に期待しないで下さい）．</a:t>
            </a:r>
            <a:endParaRPr kumimoji="1" lang="en-US" altLang="ja-JP" sz="1200" dirty="0"/>
          </a:p>
        </p:txBody>
      </p:sp>
      <p:pic>
        <p:nvPicPr>
          <p:cNvPr id="8" name="図 7">
            <a:extLst>
              <a:ext uri="{FF2B5EF4-FFF2-40B4-BE49-F238E27FC236}">
                <a16:creationId xmlns:a16="http://schemas.microsoft.com/office/drawing/2014/main" id="{CE89FF94-7970-4417-A56A-D1ABDE0B3AF0}"/>
              </a:ext>
            </a:extLst>
          </p:cNvPr>
          <p:cNvPicPr>
            <a:picLocks noChangeAspect="1"/>
          </p:cNvPicPr>
          <p:nvPr/>
        </p:nvPicPr>
        <p:blipFill>
          <a:blip r:embed="rId2"/>
          <a:stretch>
            <a:fillRect/>
          </a:stretch>
        </p:blipFill>
        <p:spPr>
          <a:xfrm>
            <a:off x="7128890" y="532099"/>
            <a:ext cx="1329309" cy="2319688"/>
          </a:xfrm>
          <a:prstGeom prst="rect">
            <a:avLst/>
          </a:prstGeom>
          <a:ln>
            <a:solidFill>
              <a:schemeClr val="tx1"/>
            </a:solidFill>
          </a:ln>
        </p:spPr>
      </p:pic>
      <p:pic>
        <p:nvPicPr>
          <p:cNvPr id="9" name="図 8">
            <a:extLst>
              <a:ext uri="{FF2B5EF4-FFF2-40B4-BE49-F238E27FC236}">
                <a16:creationId xmlns:a16="http://schemas.microsoft.com/office/drawing/2014/main" id="{3146F90A-6CBC-43E0-8059-7047CE9ED8B8}"/>
              </a:ext>
            </a:extLst>
          </p:cNvPr>
          <p:cNvPicPr>
            <a:picLocks noChangeAspect="1"/>
          </p:cNvPicPr>
          <p:nvPr/>
        </p:nvPicPr>
        <p:blipFill>
          <a:blip r:embed="rId3"/>
          <a:stretch>
            <a:fillRect/>
          </a:stretch>
        </p:blipFill>
        <p:spPr>
          <a:xfrm>
            <a:off x="8576689" y="2228001"/>
            <a:ext cx="1329310" cy="623786"/>
          </a:xfrm>
          <a:prstGeom prst="rect">
            <a:avLst/>
          </a:prstGeom>
          <a:ln>
            <a:solidFill>
              <a:schemeClr val="tx1"/>
            </a:solidFill>
          </a:ln>
        </p:spPr>
      </p:pic>
      <p:sp>
        <p:nvSpPr>
          <p:cNvPr id="10" name="テキスト ボックス 9">
            <a:extLst>
              <a:ext uri="{FF2B5EF4-FFF2-40B4-BE49-F238E27FC236}">
                <a16:creationId xmlns:a16="http://schemas.microsoft.com/office/drawing/2014/main" id="{03C58813-70E4-43D8-B3F7-DC9236ED123F}"/>
              </a:ext>
            </a:extLst>
          </p:cNvPr>
          <p:cNvSpPr txBox="1"/>
          <p:nvPr/>
        </p:nvSpPr>
        <p:spPr>
          <a:xfrm>
            <a:off x="13525" y="1978218"/>
            <a:ext cx="7056120" cy="1173783"/>
          </a:xfrm>
          <a:prstGeom prst="rect">
            <a:avLst/>
          </a:prstGeom>
          <a:noFill/>
        </p:spPr>
        <p:txBody>
          <a:bodyPr wrap="square" rtlCol="0">
            <a:spAutoFit/>
          </a:bodyPr>
          <a:lstStyle/>
          <a:p>
            <a:pPr>
              <a:lnSpc>
                <a:spcPct val="150000"/>
              </a:lnSpc>
            </a:pPr>
            <a:r>
              <a:rPr kumimoji="1" lang="en-US" altLang="ja-JP" sz="1200" b="1" dirty="0"/>
              <a:t>【</a:t>
            </a:r>
            <a:r>
              <a:rPr kumimoji="1" lang="ja-JP" altLang="en-US" sz="1200" b="1" dirty="0"/>
              <a:t>出力データ</a:t>
            </a:r>
            <a:r>
              <a:rPr kumimoji="1" lang="en-US" altLang="ja-JP" sz="1200" b="1" dirty="0"/>
              <a:t>】</a:t>
            </a:r>
          </a:p>
          <a:p>
            <a:pPr algn="just">
              <a:lnSpc>
                <a:spcPct val="150000"/>
              </a:lnSpc>
            </a:pPr>
            <a:r>
              <a:rPr kumimoji="1" lang="ja-JP" altLang="en-US" sz="1200" dirty="0"/>
              <a:t>　同じくコンマ区切りのテキスト形式のファイルを出力します．出力するファイルのファイル名は，入力データファイルの名前の後ろに拡張子</a:t>
            </a:r>
            <a:r>
              <a:rPr kumimoji="1" lang="en-US" altLang="ja-JP" sz="1200" dirty="0"/>
              <a:t>.csv</a:t>
            </a:r>
            <a:r>
              <a:rPr kumimoji="1" lang="ja-JP" altLang="en-US" sz="1200" dirty="0"/>
              <a:t>を追加したファイル名になります．例えば，入力ファイルのファイル名が「</a:t>
            </a:r>
            <a:r>
              <a:rPr kumimoji="1" lang="en-US" altLang="ja-JP" sz="1200" dirty="0"/>
              <a:t>Sample2023.5.23.1a.CSV</a:t>
            </a:r>
            <a:r>
              <a:rPr kumimoji="1" lang="ja-JP" altLang="en-US" sz="1200" dirty="0"/>
              <a:t>」ならば「</a:t>
            </a:r>
            <a:r>
              <a:rPr kumimoji="1" lang="en-US" altLang="ja-JP" sz="1200" dirty="0"/>
              <a:t>Sample2023.5.23.1a.CSV.csv</a:t>
            </a:r>
            <a:r>
              <a:rPr kumimoji="1" lang="ja-JP" altLang="en-US" sz="1200" dirty="0"/>
              <a:t>」です．</a:t>
            </a:r>
            <a:endParaRPr kumimoji="1" lang="en-US" altLang="ja-JP" sz="1200" dirty="0"/>
          </a:p>
        </p:txBody>
      </p:sp>
      <p:sp>
        <p:nvSpPr>
          <p:cNvPr id="11" name="テキスト ボックス 10">
            <a:extLst>
              <a:ext uri="{FF2B5EF4-FFF2-40B4-BE49-F238E27FC236}">
                <a16:creationId xmlns:a16="http://schemas.microsoft.com/office/drawing/2014/main" id="{784485A6-AF1A-47E2-B04F-EE79C91FC7AB}"/>
              </a:ext>
            </a:extLst>
          </p:cNvPr>
          <p:cNvSpPr txBox="1"/>
          <p:nvPr/>
        </p:nvSpPr>
        <p:spPr>
          <a:xfrm>
            <a:off x="72770" y="3112878"/>
            <a:ext cx="9833230" cy="619785"/>
          </a:xfrm>
          <a:prstGeom prst="rect">
            <a:avLst/>
          </a:prstGeom>
          <a:noFill/>
        </p:spPr>
        <p:txBody>
          <a:bodyPr wrap="square" rtlCol="0">
            <a:spAutoFit/>
          </a:bodyPr>
          <a:lstStyle/>
          <a:p>
            <a:pPr>
              <a:lnSpc>
                <a:spcPct val="150000"/>
              </a:lnSpc>
            </a:pPr>
            <a:r>
              <a:rPr kumimoji="1" lang="ja-JP" altLang="en-US" sz="1200" dirty="0"/>
              <a:t>　パラメーター入力時に抜き取り間隔を</a:t>
            </a:r>
            <a:r>
              <a:rPr kumimoji="1" lang="en-US" altLang="ja-JP" sz="1200" dirty="0"/>
              <a:t>0</a:t>
            </a:r>
            <a:r>
              <a:rPr kumimoji="1" lang="ja-JP" altLang="en-US" sz="1200" dirty="0"/>
              <a:t>より大きな値にした場合，抜き取りデータファイルも同時に出力します．このファイル名は，さらに拡張子</a:t>
            </a:r>
            <a:r>
              <a:rPr kumimoji="1" lang="en-US" altLang="ja-JP" sz="1200" dirty="0"/>
              <a:t>.txt</a:t>
            </a:r>
            <a:r>
              <a:rPr kumimoji="1" lang="ja-JP" altLang="en-US" sz="1200" dirty="0"/>
              <a:t>を付けたものになります．上記の例であれば「</a:t>
            </a:r>
            <a:r>
              <a:rPr kumimoji="1" lang="en-US" altLang="ja-JP" sz="1200" dirty="0"/>
              <a:t> Sample2023.5.23.1a.CSV.csv.txt</a:t>
            </a:r>
            <a:r>
              <a:rPr kumimoji="1" lang="ja-JP" altLang="en-US" sz="1200" dirty="0"/>
              <a:t>」です．</a:t>
            </a:r>
            <a:endParaRPr kumimoji="1" lang="en-US" altLang="ja-JP" sz="1200" dirty="0"/>
          </a:p>
        </p:txBody>
      </p:sp>
      <p:grpSp>
        <p:nvGrpSpPr>
          <p:cNvPr id="47" name="グループ化 46">
            <a:extLst>
              <a:ext uri="{FF2B5EF4-FFF2-40B4-BE49-F238E27FC236}">
                <a16:creationId xmlns:a16="http://schemas.microsoft.com/office/drawing/2014/main" id="{CB129168-D49B-4DFC-B4C2-7A1FBC4DCE9D}"/>
              </a:ext>
            </a:extLst>
          </p:cNvPr>
          <p:cNvGrpSpPr/>
          <p:nvPr/>
        </p:nvGrpSpPr>
        <p:grpSpPr>
          <a:xfrm>
            <a:off x="591367" y="4617000"/>
            <a:ext cx="8763797" cy="2007656"/>
            <a:chOff x="591367" y="3968885"/>
            <a:chExt cx="8763797" cy="2007656"/>
          </a:xfrm>
        </p:grpSpPr>
        <p:grpSp>
          <p:nvGrpSpPr>
            <p:cNvPr id="43" name="グループ化 42">
              <a:extLst>
                <a:ext uri="{FF2B5EF4-FFF2-40B4-BE49-F238E27FC236}">
                  <a16:creationId xmlns:a16="http://schemas.microsoft.com/office/drawing/2014/main" id="{128C756A-C7C5-4A5A-B123-D415ECECC342}"/>
                </a:ext>
              </a:extLst>
            </p:cNvPr>
            <p:cNvGrpSpPr/>
            <p:nvPr/>
          </p:nvGrpSpPr>
          <p:grpSpPr>
            <a:xfrm>
              <a:off x="606357" y="4286630"/>
              <a:ext cx="8733818" cy="1689911"/>
              <a:chOff x="606357" y="4286630"/>
              <a:chExt cx="8733818" cy="1689911"/>
            </a:xfrm>
          </p:grpSpPr>
          <p:sp>
            <p:nvSpPr>
              <p:cNvPr id="42" name="正方形/長方形 41">
                <a:extLst>
                  <a:ext uri="{FF2B5EF4-FFF2-40B4-BE49-F238E27FC236}">
                    <a16:creationId xmlns:a16="http://schemas.microsoft.com/office/drawing/2014/main" id="{EBB25083-F835-4CD8-8767-F9769CD6235A}"/>
                  </a:ext>
                </a:extLst>
              </p:cNvPr>
              <p:cNvSpPr/>
              <p:nvPr/>
            </p:nvSpPr>
            <p:spPr>
              <a:xfrm>
                <a:off x="1927698" y="4286630"/>
                <a:ext cx="6050604" cy="1070012"/>
              </a:xfrm>
              <a:prstGeom prst="rect">
                <a:avLst/>
              </a:prstGeom>
              <a:solidFill>
                <a:schemeClr val="bg1">
                  <a:lumMod val="95000"/>
                </a:schemeClr>
              </a:solidFill>
              <a:ln>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2" name="テキスト ボックス 1">
                <a:extLst>
                  <a:ext uri="{FF2B5EF4-FFF2-40B4-BE49-F238E27FC236}">
                    <a16:creationId xmlns:a16="http://schemas.microsoft.com/office/drawing/2014/main" id="{FEA52A1D-A08D-4C03-ACCE-96AAF0271C7A}"/>
                  </a:ext>
                </a:extLst>
              </p:cNvPr>
              <p:cNvSpPr txBox="1"/>
              <p:nvPr/>
            </p:nvSpPr>
            <p:spPr>
              <a:xfrm>
                <a:off x="606357" y="4522310"/>
                <a:ext cx="924128" cy="619785"/>
              </a:xfrm>
              <a:prstGeom prst="rect">
                <a:avLst/>
              </a:prstGeom>
              <a:noFill/>
              <a:ln>
                <a:solidFill>
                  <a:schemeClr val="tx1"/>
                </a:solidFill>
              </a:ln>
            </p:spPr>
            <p:txBody>
              <a:bodyPr wrap="square" rtlCol="0" anchor="ctr">
                <a:noAutofit/>
              </a:bodyPr>
              <a:lstStyle/>
              <a:p>
                <a:pPr algn="ctr"/>
                <a:r>
                  <a:rPr kumimoji="1" lang="ja-JP" altLang="en-US" sz="1200" dirty="0"/>
                  <a:t>生データ</a:t>
                </a:r>
                <a:endParaRPr kumimoji="1" lang="en-US" altLang="ja-JP" sz="1200" dirty="0"/>
              </a:p>
              <a:p>
                <a:pPr algn="ctr"/>
                <a:r>
                  <a:rPr kumimoji="1" lang="ja-JP" altLang="en-US" sz="1200" dirty="0"/>
                  <a:t>（２列）</a:t>
                </a:r>
              </a:p>
            </p:txBody>
          </p:sp>
          <p:sp>
            <p:nvSpPr>
              <p:cNvPr id="17" name="テキスト ボックス 16">
                <a:extLst>
                  <a:ext uri="{FF2B5EF4-FFF2-40B4-BE49-F238E27FC236}">
                    <a16:creationId xmlns:a16="http://schemas.microsoft.com/office/drawing/2014/main" id="{761BDE9C-1133-4650-BD8F-51CF2404293C}"/>
                  </a:ext>
                </a:extLst>
              </p:cNvPr>
              <p:cNvSpPr txBox="1"/>
              <p:nvPr/>
            </p:nvSpPr>
            <p:spPr>
              <a:xfrm>
                <a:off x="8416047" y="4531988"/>
                <a:ext cx="924128" cy="619785"/>
              </a:xfrm>
              <a:prstGeom prst="rect">
                <a:avLst/>
              </a:prstGeom>
              <a:noFill/>
              <a:ln>
                <a:solidFill>
                  <a:schemeClr val="tx1"/>
                </a:solidFill>
              </a:ln>
            </p:spPr>
            <p:txBody>
              <a:bodyPr wrap="square" rtlCol="0" anchor="ctr">
                <a:noAutofit/>
              </a:bodyPr>
              <a:lstStyle/>
              <a:p>
                <a:pPr algn="ctr"/>
                <a:r>
                  <a:rPr kumimoji="1" lang="ja-JP" altLang="en-US" sz="1200" dirty="0"/>
                  <a:t>角速度</a:t>
                </a:r>
                <a:endParaRPr kumimoji="1" lang="en-US" altLang="ja-JP" sz="1200" dirty="0"/>
              </a:p>
              <a:p>
                <a:pPr algn="ctr"/>
                <a:r>
                  <a:rPr kumimoji="1" lang="en-US" altLang="ja-JP" sz="1200" dirty="0"/>
                  <a:t>(rpm, rad/s)</a:t>
                </a:r>
                <a:endParaRPr kumimoji="1" lang="ja-JP" altLang="en-US" sz="1200" dirty="0"/>
              </a:p>
            </p:txBody>
          </p:sp>
          <p:sp>
            <p:nvSpPr>
              <p:cNvPr id="18" name="テキスト ボックス 17">
                <a:extLst>
                  <a:ext uri="{FF2B5EF4-FFF2-40B4-BE49-F238E27FC236}">
                    <a16:creationId xmlns:a16="http://schemas.microsoft.com/office/drawing/2014/main" id="{BC06032C-88F0-4678-9121-C49AF566790B}"/>
                  </a:ext>
                </a:extLst>
              </p:cNvPr>
              <p:cNvSpPr txBox="1"/>
              <p:nvPr/>
            </p:nvSpPr>
            <p:spPr>
              <a:xfrm>
                <a:off x="8416047" y="5356756"/>
                <a:ext cx="924128" cy="619785"/>
              </a:xfrm>
              <a:prstGeom prst="rect">
                <a:avLst/>
              </a:prstGeom>
              <a:noFill/>
              <a:ln>
                <a:solidFill>
                  <a:schemeClr val="tx1"/>
                </a:solidFill>
              </a:ln>
            </p:spPr>
            <p:txBody>
              <a:bodyPr wrap="square" rtlCol="0" anchor="ctr">
                <a:noAutofit/>
              </a:bodyPr>
              <a:lstStyle/>
              <a:p>
                <a:pPr algn="ctr"/>
                <a:r>
                  <a:rPr kumimoji="1" lang="ja-JP" altLang="en-US" sz="1200" dirty="0"/>
                  <a:t>抜き取り</a:t>
                </a:r>
                <a:r>
                  <a:rPr kumimoji="1" lang="en-US" altLang="ja-JP" sz="1200" dirty="0"/>
                  <a:t>(rpm, rad/s)</a:t>
                </a:r>
                <a:endParaRPr kumimoji="1" lang="ja-JP" altLang="en-US" sz="1200" dirty="0"/>
              </a:p>
            </p:txBody>
          </p:sp>
          <p:grpSp>
            <p:nvGrpSpPr>
              <p:cNvPr id="30" name="グループ化 29">
                <a:extLst>
                  <a:ext uri="{FF2B5EF4-FFF2-40B4-BE49-F238E27FC236}">
                    <a16:creationId xmlns:a16="http://schemas.microsoft.com/office/drawing/2014/main" id="{5B754CDE-CB7A-4D79-A532-58663BE84632}"/>
                  </a:ext>
                </a:extLst>
              </p:cNvPr>
              <p:cNvGrpSpPr/>
              <p:nvPr/>
            </p:nvGrpSpPr>
            <p:grpSpPr>
              <a:xfrm>
                <a:off x="2144138" y="4522310"/>
                <a:ext cx="5658256" cy="629464"/>
                <a:chOff x="2204936" y="4408846"/>
                <a:chExt cx="5658256" cy="629464"/>
              </a:xfrm>
            </p:grpSpPr>
            <p:sp>
              <p:nvSpPr>
                <p:cNvPr id="12" name="テキスト ボックス 11">
                  <a:extLst>
                    <a:ext uri="{FF2B5EF4-FFF2-40B4-BE49-F238E27FC236}">
                      <a16:creationId xmlns:a16="http://schemas.microsoft.com/office/drawing/2014/main" id="{A86DBF9B-CB17-443D-B1E0-FB21A2BEDEAD}"/>
                    </a:ext>
                  </a:extLst>
                </p:cNvPr>
                <p:cNvSpPr txBox="1"/>
                <p:nvPr/>
              </p:nvSpPr>
              <p:spPr>
                <a:xfrm>
                  <a:off x="2204936" y="4408846"/>
                  <a:ext cx="924128" cy="619785"/>
                </a:xfrm>
                <a:prstGeom prst="rect">
                  <a:avLst/>
                </a:prstGeom>
                <a:noFill/>
                <a:ln>
                  <a:solidFill>
                    <a:schemeClr val="tx1"/>
                  </a:solidFill>
                </a:ln>
              </p:spPr>
              <p:txBody>
                <a:bodyPr wrap="square" rtlCol="0" anchor="ctr">
                  <a:noAutofit/>
                </a:bodyPr>
                <a:lstStyle/>
                <a:p>
                  <a:pPr algn="ctr"/>
                  <a:r>
                    <a:rPr kumimoji="1" lang="en-US" altLang="ja-JP" sz="1200" dirty="0"/>
                    <a:t>CW/CCW</a:t>
                  </a:r>
                </a:p>
                <a:p>
                  <a:pPr algn="ctr"/>
                  <a:r>
                    <a:rPr kumimoji="1" lang="ja-JP" altLang="en-US" sz="1200" dirty="0"/>
                    <a:t>判定</a:t>
                  </a:r>
                </a:p>
              </p:txBody>
            </p:sp>
            <p:sp>
              <p:nvSpPr>
                <p:cNvPr id="13" name="テキスト ボックス 12">
                  <a:extLst>
                    <a:ext uri="{FF2B5EF4-FFF2-40B4-BE49-F238E27FC236}">
                      <a16:creationId xmlns:a16="http://schemas.microsoft.com/office/drawing/2014/main" id="{41E97E94-D7CE-4B8B-9714-6D1FFE3F8220}"/>
                    </a:ext>
                  </a:extLst>
                </p:cNvPr>
                <p:cNvSpPr txBox="1"/>
                <p:nvPr/>
              </p:nvSpPr>
              <p:spPr>
                <a:xfrm>
                  <a:off x="3388468" y="4408846"/>
                  <a:ext cx="924128" cy="619785"/>
                </a:xfrm>
                <a:prstGeom prst="rect">
                  <a:avLst/>
                </a:prstGeom>
                <a:noFill/>
                <a:ln>
                  <a:solidFill>
                    <a:schemeClr val="tx1"/>
                  </a:solidFill>
                </a:ln>
              </p:spPr>
              <p:txBody>
                <a:bodyPr wrap="square" rtlCol="0" anchor="ctr">
                  <a:noAutofit/>
                </a:bodyPr>
                <a:lstStyle/>
                <a:p>
                  <a:pPr algn="ctr"/>
                  <a:r>
                    <a:rPr kumimoji="1" lang="ja-JP" altLang="en-US" sz="1200" dirty="0"/>
                    <a:t>パルス</a:t>
                  </a:r>
                  <a:endParaRPr kumimoji="1" lang="en-US" altLang="ja-JP" sz="1200" dirty="0"/>
                </a:p>
                <a:p>
                  <a:pPr algn="ctr"/>
                  <a:r>
                    <a:rPr kumimoji="1" lang="ja-JP" altLang="en-US" sz="1200" dirty="0"/>
                    <a:t>カウント</a:t>
                  </a:r>
                  <a:br>
                    <a:rPr kumimoji="1" lang="en-US" altLang="ja-JP" sz="1200" dirty="0"/>
                  </a:br>
                  <a:r>
                    <a:rPr kumimoji="1" lang="ja-JP" altLang="en-US" sz="1200" dirty="0"/>
                    <a:t>（累積）</a:t>
                  </a:r>
                </a:p>
              </p:txBody>
            </p:sp>
            <p:sp>
              <p:nvSpPr>
                <p:cNvPr id="14" name="テキスト ボックス 13">
                  <a:extLst>
                    <a:ext uri="{FF2B5EF4-FFF2-40B4-BE49-F238E27FC236}">
                      <a16:creationId xmlns:a16="http://schemas.microsoft.com/office/drawing/2014/main" id="{21D8DF2A-3B02-4E7A-9CFF-EAA69CD959BA}"/>
                    </a:ext>
                  </a:extLst>
                </p:cNvPr>
                <p:cNvSpPr txBox="1"/>
                <p:nvPr/>
              </p:nvSpPr>
              <p:spPr>
                <a:xfrm>
                  <a:off x="4572000" y="4408846"/>
                  <a:ext cx="924128" cy="619785"/>
                </a:xfrm>
                <a:prstGeom prst="rect">
                  <a:avLst/>
                </a:prstGeom>
                <a:noFill/>
                <a:ln>
                  <a:solidFill>
                    <a:schemeClr val="tx1"/>
                  </a:solidFill>
                  <a:prstDash val="dash"/>
                </a:ln>
              </p:spPr>
              <p:txBody>
                <a:bodyPr wrap="square" rtlCol="0" anchor="ctr">
                  <a:noAutofit/>
                </a:bodyPr>
                <a:lstStyle/>
                <a:p>
                  <a:pPr algn="ctr"/>
                  <a:r>
                    <a:rPr kumimoji="1" lang="ja-JP" altLang="en-US" sz="1200" dirty="0"/>
                    <a:t>移動平均</a:t>
                  </a:r>
                  <a:endParaRPr kumimoji="1" lang="en-US" altLang="ja-JP" sz="1200" dirty="0"/>
                </a:p>
                <a:p>
                  <a:pPr algn="ctr"/>
                  <a:r>
                    <a:rPr kumimoji="1" lang="en-US" altLang="ja-JP" sz="1200" dirty="0"/>
                    <a:t>(</a:t>
                  </a:r>
                  <a:r>
                    <a:rPr kumimoji="1" lang="en-US" altLang="ja-JP" sz="1200" dirty="0" err="1"/>
                    <a:t>MApulse</a:t>
                  </a:r>
                  <a:r>
                    <a:rPr kumimoji="1" lang="en-US" altLang="ja-JP" sz="1200" dirty="0"/>
                    <a:t>)</a:t>
                  </a:r>
                  <a:endParaRPr kumimoji="1" lang="ja-JP" altLang="en-US" sz="1200" dirty="0"/>
                </a:p>
              </p:txBody>
            </p:sp>
            <p:sp>
              <p:nvSpPr>
                <p:cNvPr id="15" name="テキスト ボックス 14">
                  <a:extLst>
                    <a:ext uri="{FF2B5EF4-FFF2-40B4-BE49-F238E27FC236}">
                      <a16:creationId xmlns:a16="http://schemas.microsoft.com/office/drawing/2014/main" id="{B6198456-8F94-4E70-81E6-DF80EE95DE03}"/>
                    </a:ext>
                  </a:extLst>
                </p:cNvPr>
                <p:cNvSpPr txBox="1"/>
                <p:nvPr/>
              </p:nvSpPr>
              <p:spPr>
                <a:xfrm>
                  <a:off x="5755532" y="4408846"/>
                  <a:ext cx="924128" cy="619785"/>
                </a:xfrm>
                <a:prstGeom prst="rect">
                  <a:avLst/>
                </a:prstGeom>
                <a:noFill/>
                <a:ln>
                  <a:solidFill>
                    <a:schemeClr val="tx1"/>
                  </a:solidFill>
                </a:ln>
              </p:spPr>
              <p:txBody>
                <a:bodyPr wrap="square" rtlCol="0" anchor="ctr">
                  <a:noAutofit/>
                </a:bodyPr>
                <a:lstStyle/>
                <a:p>
                  <a:pPr algn="ctr"/>
                  <a:r>
                    <a:rPr kumimoji="1" lang="ja-JP" altLang="en-US" sz="1200" dirty="0"/>
                    <a:t>パルス</a:t>
                  </a:r>
                  <a:endParaRPr kumimoji="1" lang="en-US" altLang="ja-JP" sz="1200" dirty="0"/>
                </a:p>
                <a:p>
                  <a:pPr algn="ctr"/>
                  <a:r>
                    <a:rPr kumimoji="1" lang="ja-JP" altLang="en-US" sz="1200" dirty="0"/>
                    <a:t>速度</a:t>
                  </a:r>
                  <a:endParaRPr kumimoji="1" lang="en-US" altLang="ja-JP" sz="1200" dirty="0"/>
                </a:p>
                <a:p>
                  <a:pPr algn="ctr"/>
                  <a:r>
                    <a:rPr kumimoji="1" lang="en-US" altLang="ja-JP" sz="1200" dirty="0"/>
                    <a:t>(CDS, </a:t>
                  </a:r>
                  <a:r>
                    <a:rPr kumimoji="1" lang="en-US" altLang="ja-JP" sz="1200" dirty="0" err="1"/>
                    <a:t>pps</a:t>
                  </a:r>
                  <a:r>
                    <a:rPr kumimoji="1" lang="en-US" altLang="ja-JP" sz="1200" dirty="0"/>
                    <a:t>)</a:t>
                  </a:r>
                  <a:endParaRPr kumimoji="1" lang="ja-JP" altLang="en-US" sz="1200" dirty="0"/>
                </a:p>
              </p:txBody>
            </p:sp>
            <p:sp>
              <p:nvSpPr>
                <p:cNvPr id="16" name="テキスト ボックス 15">
                  <a:extLst>
                    <a:ext uri="{FF2B5EF4-FFF2-40B4-BE49-F238E27FC236}">
                      <a16:creationId xmlns:a16="http://schemas.microsoft.com/office/drawing/2014/main" id="{7F4965F2-42A4-426D-ADCB-424E04EA375B}"/>
                    </a:ext>
                  </a:extLst>
                </p:cNvPr>
                <p:cNvSpPr txBox="1"/>
                <p:nvPr/>
              </p:nvSpPr>
              <p:spPr>
                <a:xfrm>
                  <a:off x="6939064" y="4418525"/>
                  <a:ext cx="924128" cy="619785"/>
                </a:xfrm>
                <a:prstGeom prst="rect">
                  <a:avLst/>
                </a:prstGeom>
                <a:noFill/>
                <a:ln>
                  <a:solidFill>
                    <a:schemeClr val="tx1"/>
                  </a:solidFill>
                  <a:prstDash val="dash"/>
                </a:ln>
              </p:spPr>
              <p:txBody>
                <a:bodyPr wrap="square" rtlCol="0" anchor="ctr">
                  <a:noAutofit/>
                </a:bodyPr>
                <a:lstStyle/>
                <a:p>
                  <a:pPr algn="ctr"/>
                  <a:r>
                    <a:rPr kumimoji="1" lang="ja-JP" altLang="en-US" sz="1200" dirty="0"/>
                    <a:t>移動平均</a:t>
                  </a:r>
                  <a:r>
                    <a:rPr kumimoji="1" lang="en-US" altLang="ja-JP" sz="1200" dirty="0"/>
                    <a:t>(</a:t>
                  </a:r>
                  <a:r>
                    <a:rPr kumimoji="1" lang="en-US" altLang="ja-JP" sz="1200" dirty="0" err="1"/>
                    <a:t>MAav</a:t>
                  </a:r>
                  <a:r>
                    <a:rPr kumimoji="1" lang="en-US" altLang="ja-JP" sz="1200" dirty="0"/>
                    <a:t>)</a:t>
                  </a:r>
                  <a:endParaRPr kumimoji="1" lang="ja-JP" altLang="en-US" sz="1200" dirty="0"/>
                </a:p>
              </p:txBody>
            </p:sp>
            <p:cxnSp>
              <p:nvCxnSpPr>
                <p:cNvPr id="23" name="直線矢印コネクタ 22">
                  <a:extLst>
                    <a:ext uri="{FF2B5EF4-FFF2-40B4-BE49-F238E27FC236}">
                      <a16:creationId xmlns:a16="http://schemas.microsoft.com/office/drawing/2014/main" id="{CB767AE3-ACD8-482E-915D-7A5C2411C63D}"/>
                    </a:ext>
                  </a:extLst>
                </p:cNvPr>
                <p:cNvCxnSpPr>
                  <a:stCxn id="12" idx="3"/>
                  <a:endCxn id="13" idx="1"/>
                </p:cNvCxnSpPr>
                <p:nvPr/>
              </p:nvCxnSpPr>
              <p:spPr>
                <a:xfrm>
                  <a:off x="3129064" y="4718739"/>
                  <a:ext cx="25940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5" name="直線矢印コネクタ 24">
                  <a:extLst>
                    <a:ext uri="{FF2B5EF4-FFF2-40B4-BE49-F238E27FC236}">
                      <a16:creationId xmlns:a16="http://schemas.microsoft.com/office/drawing/2014/main" id="{5F620B6C-8BD7-46CA-8D23-0BD28CF32E65}"/>
                    </a:ext>
                  </a:extLst>
                </p:cNvPr>
                <p:cNvCxnSpPr>
                  <a:stCxn id="13" idx="3"/>
                  <a:endCxn id="14" idx="1"/>
                </p:cNvCxnSpPr>
                <p:nvPr/>
              </p:nvCxnSpPr>
              <p:spPr>
                <a:xfrm>
                  <a:off x="4312596" y="4718739"/>
                  <a:ext cx="25940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7" name="直線矢印コネクタ 26">
                  <a:extLst>
                    <a:ext uri="{FF2B5EF4-FFF2-40B4-BE49-F238E27FC236}">
                      <a16:creationId xmlns:a16="http://schemas.microsoft.com/office/drawing/2014/main" id="{6249F6DF-34C3-4A1D-ACAE-D835BBA00688}"/>
                    </a:ext>
                  </a:extLst>
                </p:cNvPr>
                <p:cNvCxnSpPr>
                  <a:stCxn id="14" idx="3"/>
                  <a:endCxn id="15" idx="1"/>
                </p:cNvCxnSpPr>
                <p:nvPr/>
              </p:nvCxnSpPr>
              <p:spPr>
                <a:xfrm>
                  <a:off x="5496128" y="4718739"/>
                  <a:ext cx="259404"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9" name="直線矢印コネクタ 28">
                  <a:extLst>
                    <a:ext uri="{FF2B5EF4-FFF2-40B4-BE49-F238E27FC236}">
                      <a16:creationId xmlns:a16="http://schemas.microsoft.com/office/drawing/2014/main" id="{2D302F30-67B8-422A-8CD0-4199FECFD941}"/>
                    </a:ext>
                  </a:extLst>
                </p:cNvPr>
                <p:cNvCxnSpPr>
                  <a:stCxn id="15" idx="3"/>
                  <a:endCxn id="16" idx="1"/>
                </p:cNvCxnSpPr>
                <p:nvPr/>
              </p:nvCxnSpPr>
              <p:spPr>
                <a:xfrm>
                  <a:off x="6679660" y="4718739"/>
                  <a:ext cx="259404" cy="9679"/>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grpSp>
          <p:cxnSp>
            <p:nvCxnSpPr>
              <p:cNvPr id="32" name="直線矢印コネクタ 31">
                <a:extLst>
                  <a:ext uri="{FF2B5EF4-FFF2-40B4-BE49-F238E27FC236}">
                    <a16:creationId xmlns:a16="http://schemas.microsoft.com/office/drawing/2014/main" id="{9CCEBBD0-460F-4395-BA50-7224C5DC01C5}"/>
                  </a:ext>
                </a:extLst>
              </p:cNvPr>
              <p:cNvCxnSpPr>
                <a:stCxn id="2" idx="3"/>
                <a:endCxn id="12" idx="1"/>
              </p:cNvCxnSpPr>
              <p:nvPr/>
            </p:nvCxnSpPr>
            <p:spPr>
              <a:xfrm>
                <a:off x="1530485" y="4832203"/>
                <a:ext cx="613653" cy="0"/>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4" name="直線矢印コネクタ 33">
                <a:extLst>
                  <a:ext uri="{FF2B5EF4-FFF2-40B4-BE49-F238E27FC236}">
                    <a16:creationId xmlns:a16="http://schemas.microsoft.com/office/drawing/2014/main" id="{11A01622-7E68-4210-A8DF-DD4AAEC7839B}"/>
                  </a:ext>
                </a:extLst>
              </p:cNvPr>
              <p:cNvCxnSpPr>
                <a:stCxn id="16" idx="3"/>
                <a:endCxn id="17" idx="1"/>
              </p:cNvCxnSpPr>
              <p:nvPr/>
            </p:nvCxnSpPr>
            <p:spPr>
              <a:xfrm flipV="1">
                <a:off x="7802394" y="4841881"/>
                <a:ext cx="613653" cy="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36" name="コネクタ: カギ線 35">
                <a:extLst>
                  <a:ext uri="{FF2B5EF4-FFF2-40B4-BE49-F238E27FC236}">
                    <a16:creationId xmlns:a16="http://schemas.microsoft.com/office/drawing/2014/main" id="{F5527820-9D74-4D5E-B442-AF0767BC743F}"/>
                  </a:ext>
                </a:extLst>
              </p:cNvPr>
              <p:cNvCxnSpPr>
                <a:stCxn id="16" idx="3"/>
                <a:endCxn id="18" idx="1"/>
              </p:cNvCxnSpPr>
              <p:nvPr/>
            </p:nvCxnSpPr>
            <p:spPr>
              <a:xfrm>
                <a:off x="7802394" y="4841882"/>
                <a:ext cx="613653" cy="824767"/>
              </a:xfrm>
              <a:prstGeom prst="bentConnector3">
                <a:avLst/>
              </a:prstGeom>
              <a:ln>
                <a:tailEnd type="triangle"/>
              </a:ln>
            </p:spPr>
            <p:style>
              <a:lnRef idx="1">
                <a:schemeClr val="accent1"/>
              </a:lnRef>
              <a:fillRef idx="0">
                <a:schemeClr val="accent1"/>
              </a:fillRef>
              <a:effectRef idx="0">
                <a:schemeClr val="accent1"/>
              </a:effectRef>
              <a:fontRef idx="minor">
                <a:schemeClr val="tx1"/>
              </a:fontRef>
            </p:style>
          </p:cxnSp>
        </p:grpSp>
        <p:sp>
          <p:nvSpPr>
            <p:cNvPr id="44" name="テキスト ボックス 43">
              <a:extLst>
                <a:ext uri="{FF2B5EF4-FFF2-40B4-BE49-F238E27FC236}">
                  <a16:creationId xmlns:a16="http://schemas.microsoft.com/office/drawing/2014/main" id="{D610975A-3DAF-40F4-8A6D-0CE1779017C1}"/>
                </a:ext>
              </a:extLst>
            </p:cNvPr>
            <p:cNvSpPr txBox="1"/>
            <p:nvPr/>
          </p:nvSpPr>
          <p:spPr>
            <a:xfrm>
              <a:off x="591367" y="3968885"/>
              <a:ext cx="954107" cy="276999"/>
            </a:xfrm>
            <a:prstGeom prst="rect">
              <a:avLst/>
            </a:prstGeom>
            <a:noFill/>
          </p:spPr>
          <p:txBody>
            <a:bodyPr wrap="none" rtlCol="0">
              <a:spAutoFit/>
            </a:bodyPr>
            <a:lstStyle/>
            <a:p>
              <a:pPr algn="ctr"/>
              <a:r>
                <a:rPr kumimoji="1" lang="ja-JP" altLang="en-US" sz="1200" b="1" dirty="0"/>
                <a:t>入力データ</a:t>
              </a:r>
            </a:p>
          </p:txBody>
        </p:sp>
        <p:sp>
          <p:nvSpPr>
            <p:cNvPr id="45" name="テキスト ボックス 44">
              <a:extLst>
                <a:ext uri="{FF2B5EF4-FFF2-40B4-BE49-F238E27FC236}">
                  <a16:creationId xmlns:a16="http://schemas.microsoft.com/office/drawing/2014/main" id="{278C0FA6-EBC6-4A8C-9E83-F6407EF89404}"/>
                </a:ext>
              </a:extLst>
            </p:cNvPr>
            <p:cNvSpPr txBox="1"/>
            <p:nvPr/>
          </p:nvSpPr>
          <p:spPr>
            <a:xfrm>
              <a:off x="4512332" y="3968885"/>
              <a:ext cx="1020664" cy="276999"/>
            </a:xfrm>
            <a:prstGeom prst="rect">
              <a:avLst/>
            </a:prstGeom>
            <a:noFill/>
          </p:spPr>
          <p:txBody>
            <a:bodyPr wrap="none" rtlCol="0">
              <a:spAutoFit/>
            </a:bodyPr>
            <a:lstStyle/>
            <a:p>
              <a:pPr algn="ctr"/>
              <a:r>
                <a:rPr kumimoji="1" lang="en-US" altLang="ja-JP" sz="1200" b="1" dirty="0" err="1"/>
                <a:t>Enc_Decoder</a:t>
              </a:r>
              <a:endParaRPr kumimoji="1" lang="ja-JP" altLang="en-US" sz="1200" b="1" dirty="0"/>
            </a:p>
          </p:txBody>
        </p:sp>
        <p:sp>
          <p:nvSpPr>
            <p:cNvPr id="46" name="テキスト ボックス 45">
              <a:extLst>
                <a:ext uri="{FF2B5EF4-FFF2-40B4-BE49-F238E27FC236}">
                  <a16:creationId xmlns:a16="http://schemas.microsoft.com/office/drawing/2014/main" id="{F6468B2E-79AB-46B9-BB40-115E435D2263}"/>
                </a:ext>
              </a:extLst>
            </p:cNvPr>
            <p:cNvSpPr txBox="1"/>
            <p:nvPr/>
          </p:nvSpPr>
          <p:spPr>
            <a:xfrm>
              <a:off x="8401057" y="3968885"/>
              <a:ext cx="954107" cy="276999"/>
            </a:xfrm>
            <a:prstGeom prst="rect">
              <a:avLst/>
            </a:prstGeom>
            <a:noFill/>
          </p:spPr>
          <p:txBody>
            <a:bodyPr wrap="none" rtlCol="0">
              <a:spAutoFit/>
            </a:bodyPr>
            <a:lstStyle/>
            <a:p>
              <a:pPr algn="ctr"/>
              <a:r>
                <a:rPr kumimoji="1" lang="ja-JP" altLang="en-US" sz="1200" b="1" dirty="0"/>
                <a:t>出力データ</a:t>
              </a:r>
            </a:p>
          </p:txBody>
        </p:sp>
      </p:grpSp>
    </p:spTree>
    <p:extLst>
      <p:ext uri="{BB962C8B-B14F-4D97-AF65-F5344CB8AC3E}">
        <p14:creationId xmlns:p14="http://schemas.microsoft.com/office/powerpoint/2010/main" val="3104458505"/>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5">
            <a:extLst>
              <a:ext uri="{FF2B5EF4-FFF2-40B4-BE49-F238E27FC236}">
                <a16:creationId xmlns:a16="http://schemas.microsoft.com/office/drawing/2014/main" id="{147CD77E-7976-4DB9-A5F9-5AB9BBE0CDE3}"/>
              </a:ext>
            </a:extLst>
          </p:cNvPr>
          <p:cNvSpPr txBox="1">
            <a:spLocks/>
          </p:cNvSpPr>
          <p:nvPr/>
        </p:nvSpPr>
        <p:spPr>
          <a:xfrm>
            <a:off x="0" y="1"/>
            <a:ext cx="9906000" cy="411479"/>
          </a:xfrm>
          <a:prstGeom prst="rect">
            <a:avLst/>
          </a:prstGeom>
          <a:solidFill>
            <a:schemeClr val="accent1">
              <a:lumMod val="75000"/>
            </a:schemeClr>
          </a:solidFill>
        </p:spPr>
        <p:txBody>
          <a:bodyPr vert="horz" lIns="91440" tIns="45720" rIns="91440" bIns="45720" rtlCol="0" anchor="ct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a:solidFill>
                  <a:schemeClr val="bg1"/>
                </a:solidFill>
              </a:rPr>
              <a:t>データ形式</a:t>
            </a:r>
          </a:p>
        </p:txBody>
      </p:sp>
      <p:sp>
        <p:nvSpPr>
          <p:cNvPr id="10" name="テキスト ボックス 9">
            <a:extLst>
              <a:ext uri="{FF2B5EF4-FFF2-40B4-BE49-F238E27FC236}">
                <a16:creationId xmlns:a16="http://schemas.microsoft.com/office/drawing/2014/main" id="{03C58813-70E4-43D8-B3F7-DC9236ED123F}"/>
              </a:ext>
            </a:extLst>
          </p:cNvPr>
          <p:cNvSpPr txBox="1"/>
          <p:nvPr/>
        </p:nvSpPr>
        <p:spPr>
          <a:xfrm>
            <a:off x="13524" y="411480"/>
            <a:ext cx="9892475" cy="3112775"/>
          </a:xfrm>
          <a:prstGeom prst="rect">
            <a:avLst/>
          </a:prstGeom>
          <a:noFill/>
        </p:spPr>
        <p:txBody>
          <a:bodyPr wrap="square" rtlCol="0">
            <a:spAutoFit/>
          </a:bodyPr>
          <a:lstStyle/>
          <a:p>
            <a:pPr>
              <a:lnSpc>
                <a:spcPct val="150000"/>
              </a:lnSpc>
            </a:pPr>
            <a:r>
              <a:rPr kumimoji="1" lang="en-US" altLang="ja-JP" sz="1200" b="1" dirty="0"/>
              <a:t>【</a:t>
            </a:r>
            <a:r>
              <a:rPr kumimoji="1" lang="ja-JP" altLang="en-US" sz="1200" b="1" dirty="0"/>
              <a:t>出力データの構造</a:t>
            </a:r>
            <a:r>
              <a:rPr kumimoji="1" lang="en-US" altLang="ja-JP" sz="1200" b="1" dirty="0"/>
              <a:t>】</a:t>
            </a:r>
          </a:p>
          <a:p>
            <a:pPr algn="just">
              <a:lnSpc>
                <a:spcPct val="150000"/>
              </a:lnSpc>
            </a:pPr>
            <a:r>
              <a:rPr kumimoji="1" lang="ja-JP" altLang="en-US" sz="1200" dirty="0"/>
              <a:t>　以下は出力データファイルの例です．</a:t>
            </a:r>
            <a:r>
              <a:rPr kumimoji="1" lang="en-US" altLang="ja-JP" sz="1200" dirty="0"/>
              <a:t>Excel</a:t>
            </a:r>
            <a:r>
              <a:rPr kumimoji="1" lang="ja-JP" altLang="en-US" sz="1200" dirty="0"/>
              <a:t>で開いた直後で，各列の幅を自動調整していない状態です．</a:t>
            </a:r>
            <a:endParaRPr kumimoji="1" lang="en-US" altLang="ja-JP" sz="1200" dirty="0"/>
          </a:p>
          <a:p>
            <a:pPr algn="just">
              <a:lnSpc>
                <a:spcPct val="150000"/>
              </a:lnSpc>
            </a:pPr>
            <a:r>
              <a:rPr kumimoji="1" lang="ja-JP" altLang="en-US" sz="1200" dirty="0"/>
              <a:t>　１行目は，入力ファイル名と解析処理を行った日付，時間です．</a:t>
            </a:r>
            <a:endParaRPr kumimoji="1" lang="en-US" altLang="ja-JP" sz="1200" dirty="0"/>
          </a:p>
          <a:p>
            <a:pPr algn="just">
              <a:lnSpc>
                <a:spcPct val="150000"/>
              </a:lnSpc>
            </a:pPr>
            <a:r>
              <a:rPr kumimoji="1" lang="ja-JP" altLang="en-US" sz="1200" dirty="0"/>
              <a:t>　２行目と３行目は解析時に入力された各パラメーターの見出し行と値です．抜き取り間隔のパラメータはここに記録されません．</a:t>
            </a:r>
            <a:endParaRPr kumimoji="1" lang="en-US" altLang="ja-JP" sz="1200" dirty="0"/>
          </a:p>
          <a:p>
            <a:pPr algn="just">
              <a:lnSpc>
                <a:spcPct val="150000"/>
              </a:lnSpc>
            </a:pPr>
            <a:r>
              <a:rPr kumimoji="1" lang="ja-JP" altLang="en-US" sz="1200" dirty="0"/>
              <a:t>　４行目がデータ本体の見出し行です．</a:t>
            </a:r>
            <a:endParaRPr kumimoji="1" lang="en-US" altLang="ja-JP" sz="1200" dirty="0"/>
          </a:p>
          <a:p>
            <a:pPr algn="just">
              <a:lnSpc>
                <a:spcPct val="150000"/>
              </a:lnSpc>
            </a:pPr>
            <a:r>
              <a:rPr kumimoji="1" lang="ja-JP" altLang="en-US" sz="1200" dirty="0"/>
              <a:t>　５行目以下がデータ本体です．</a:t>
            </a:r>
            <a:endParaRPr kumimoji="1" lang="en-US" altLang="ja-JP" sz="1200" dirty="0"/>
          </a:p>
          <a:p>
            <a:pPr algn="just">
              <a:lnSpc>
                <a:spcPct val="150000"/>
              </a:lnSpc>
            </a:pPr>
            <a:r>
              <a:rPr kumimoji="1" lang="ja-JP" altLang="en-US" sz="1200" dirty="0"/>
              <a:t>　Ａ列はデータの通し番号，Ｂ列は経過時間，Ｃ列とＤ列は入力データ，Ｅ列とＦ列はシュミットトリガーにより</a:t>
            </a:r>
            <a:r>
              <a:rPr kumimoji="1" lang="en-US" altLang="ja-JP" sz="1200" dirty="0"/>
              <a:t>0 / 1</a:t>
            </a:r>
            <a:r>
              <a:rPr kumimoji="1" lang="ja-JP" altLang="en-US" sz="1200" dirty="0"/>
              <a:t>に正規化した値，Ｇ列の</a:t>
            </a:r>
            <a:r>
              <a:rPr kumimoji="1" lang="en-US" altLang="ja-JP" sz="1200" dirty="0"/>
              <a:t>CW/CCW</a:t>
            </a:r>
            <a:r>
              <a:rPr kumimoji="1" lang="ja-JP" altLang="en-US" sz="1200" dirty="0"/>
              <a:t>はその</a:t>
            </a:r>
            <a:r>
              <a:rPr kumimoji="1" lang="en-US" altLang="ja-JP" sz="1200" dirty="0"/>
              <a:t>0/1</a:t>
            </a:r>
            <a:r>
              <a:rPr kumimoji="1" lang="ja-JP" altLang="en-US" sz="1200" dirty="0"/>
              <a:t>に基づいて得られたロータリーエンコーダーの回転方向（</a:t>
            </a:r>
            <a:r>
              <a:rPr kumimoji="1" lang="en-US" altLang="ja-JP" sz="1200" dirty="0"/>
              <a:t>0</a:t>
            </a:r>
            <a:r>
              <a:rPr kumimoji="1" lang="ja-JP" altLang="en-US" sz="1200" dirty="0"/>
              <a:t>で変化なし，</a:t>
            </a:r>
            <a:r>
              <a:rPr kumimoji="1" lang="en-US" altLang="ja-JP" sz="1200" dirty="0"/>
              <a:t>1</a:t>
            </a:r>
            <a:r>
              <a:rPr kumimoji="1" lang="ja-JP" altLang="en-US" sz="1200" dirty="0"/>
              <a:t>で</a:t>
            </a:r>
            <a:r>
              <a:rPr kumimoji="1" lang="en-US" altLang="ja-JP" sz="1200" dirty="0"/>
              <a:t>CW</a:t>
            </a:r>
            <a:r>
              <a:rPr kumimoji="1" lang="ja-JP" altLang="en-US" sz="1200" dirty="0" err="1"/>
              <a:t>，</a:t>
            </a:r>
            <a:r>
              <a:rPr kumimoji="1" lang="en-US" altLang="ja-JP" sz="1200" dirty="0"/>
              <a:t>-1</a:t>
            </a:r>
            <a:r>
              <a:rPr kumimoji="1" lang="ja-JP" altLang="en-US" sz="1200" dirty="0"/>
              <a:t>で</a:t>
            </a:r>
            <a:r>
              <a:rPr kumimoji="1" lang="en-US" altLang="ja-JP" sz="1200" dirty="0"/>
              <a:t>CCW</a:t>
            </a:r>
            <a:r>
              <a:rPr kumimoji="1" lang="ja-JP" altLang="en-US" sz="1200" dirty="0"/>
              <a:t>），Ｈ列の</a:t>
            </a:r>
            <a:r>
              <a:rPr kumimoji="1" lang="en-US" altLang="ja-JP" sz="1200" dirty="0"/>
              <a:t>Accumulation</a:t>
            </a:r>
            <a:r>
              <a:rPr kumimoji="1" lang="ja-JP" altLang="en-US" sz="1200" dirty="0"/>
              <a:t>は回転角度（パルス数の累積値），Ｉ列の</a:t>
            </a:r>
            <a:r>
              <a:rPr kumimoji="1" lang="en-US" altLang="ja-JP" sz="1200" dirty="0"/>
              <a:t>Round</a:t>
            </a:r>
            <a:r>
              <a:rPr kumimoji="1" lang="ja-JP" altLang="en-US" sz="1200" dirty="0"/>
              <a:t>はロータリーエンコーダーの回転数（何回転したか）です．Ｈ列の回転角度の変化より，Ｊ列の</a:t>
            </a:r>
            <a:r>
              <a:rPr kumimoji="1" lang="en-US" altLang="ja-JP" sz="1200" dirty="0"/>
              <a:t>Differential</a:t>
            </a:r>
            <a:r>
              <a:rPr kumimoji="1" lang="ja-JP" altLang="en-US" sz="1200" dirty="0"/>
              <a:t>（角速度，</a:t>
            </a:r>
            <a:r>
              <a:rPr kumimoji="1" lang="en-US" altLang="ja-JP" sz="1200" dirty="0" err="1"/>
              <a:t>pps</a:t>
            </a:r>
            <a:r>
              <a:rPr kumimoji="1" lang="ja-JP" altLang="en-US" sz="1200" dirty="0"/>
              <a:t>）を中央平均近似（</a:t>
            </a:r>
            <a:r>
              <a:rPr kumimoji="1" lang="en-US" altLang="ja-JP" sz="1200" dirty="0"/>
              <a:t>CDS</a:t>
            </a:r>
            <a:r>
              <a:rPr kumimoji="1" lang="ja-JP" altLang="en-US" sz="1200" dirty="0"/>
              <a:t>）により求めます．求められたＪ列の角速度（</a:t>
            </a:r>
            <a:r>
              <a:rPr kumimoji="1" lang="en-US" altLang="ja-JP" sz="1200" dirty="0" err="1"/>
              <a:t>pps</a:t>
            </a:r>
            <a:r>
              <a:rPr kumimoji="1" lang="ja-JP" altLang="en-US" sz="1200" dirty="0"/>
              <a:t>）より，Ｋ列の角速度（</a:t>
            </a:r>
            <a:r>
              <a:rPr kumimoji="1" lang="en-US" altLang="ja-JP" sz="1200" dirty="0"/>
              <a:t>rpm</a:t>
            </a:r>
            <a:r>
              <a:rPr kumimoji="1" lang="ja-JP" altLang="en-US" sz="1200" dirty="0"/>
              <a:t>）とＬ列の角速度（</a:t>
            </a:r>
            <a:r>
              <a:rPr kumimoji="1" lang="en-US" altLang="ja-JP" sz="1200" dirty="0"/>
              <a:t>rad/s</a:t>
            </a:r>
            <a:r>
              <a:rPr kumimoji="1" lang="ja-JP" altLang="en-US" sz="1200" dirty="0"/>
              <a:t>）を計算により求めます．</a:t>
            </a:r>
            <a:endParaRPr kumimoji="1" lang="en-US" altLang="ja-JP" sz="1200" dirty="0"/>
          </a:p>
        </p:txBody>
      </p:sp>
      <p:pic>
        <p:nvPicPr>
          <p:cNvPr id="3" name="図 2">
            <a:extLst>
              <a:ext uri="{FF2B5EF4-FFF2-40B4-BE49-F238E27FC236}">
                <a16:creationId xmlns:a16="http://schemas.microsoft.com/office/drawing/2014/main" id="{EB997D0F-EE8C-445F-9C38-354B4FA84ED9}"/>
              </a:ext>
            </a:extLst>
          </p:cNvPr>
          <p:cNvPicPr>
            <a:picLocks noChangeAspect="1"/>
          </p:cNvPicPr>
          <p:nvPr/>
        </p:nvPicPr>
        <p:blipFill rotWithShape="1">
          <a:blip r:embed="rId2"/>
          <a:srcRect b="18143"/>
          <a:stretch/>
        </p:blipFill>
        <p:spPr>
          <a:xfrm>
            <a:off x="493358" y="4237172"/>
            <a:ext cx="8919284" cy="2342539"/>
          </a:xfrm>
          <a:prstGeom prst="rect">
            <a:avLst/>
          </a:prstGeom>
        </p:spPr>
      </p:pic>
    </p:spTree>
    <p:extLst>
      <p:ext uri="{BB962C8B-B14F-4D97-AF65-F5344CB8AC3E}">
        <p14:creationId xmlns:p14="http://schemas.microsoft.com/office/powerpoint/2010/main" val="1424189271"/>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5">
            <a:extLst>
              <a:ext uri="{FF2B5EF4-FFF2-40B4-BE49-F238E27FC236}">
                <a16:creationId xmlns:a16="http://schemas.microsoft.com/office/drawing/2014/main" id="{147CD77E-7976-4DB9-A5F9-5AB9BBE0CDE3}"/>
              </a:ext>
            </a:extLst>
          </p:cNvPr>
          <p:cNvSpPr txBox="1">
            <a:spLocks/>
          </p:cNvSpPr>
          <p:nvPr/>
        </p:nvSpPr>
        <p:spPr>
          <a:xfrm>
            <a:off x="0" y="1"/>
            <a:ext cx="9906000" cy="411479"/>
          </a:xfrm>
          <a:prstGeom prst="rect">
            <a:avLst/>
          </a:prstGeom>
          <a:solidFill>
            <a:schemeClr val="accent1">
              <a:lumMod val="75000"/>
            </a:schemeClr>
          </a:solidFill>
        </p:spPr>
        <p:txBody>
          <a:bodyPr vert="horz" lIns="91440" tIns="45720" rIns="91440" bIns="45720" rtlCol="0" anchor="ct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a:solidFill>
                  <a:schemeClr val="bg1"/>
                </a:solidFill>
              </a:rPr>
              <a:t>データ処理</a:t>
            </a:r>
          </a:p>
        </p:txBody>
      </p:sp>
      <p:sp>
        <p:nvSpPr>
          <p:cNvPr id="10" name="テキスト ボックス 9">
            <a:extLst>
              <a:ext uri="{FF2B5EF4-FFF2-40B4-BE49-F238E27FC236}">
                <a16:creationId xmlns:a16="http://schemas.microsoft.com/office/drawing/2014/main" id="{03C58813-70E4-43D8-B3F7-DC9236ED123F}"/>
              </a:ext>
            </a:extLst>
          </p:cNvPr>
          <p:cNvSpPr txBox="1"/>
          <p:nvPr/>
        </p:nvSpPr>
        <p:spPr>
          <a:xfrm>
            <a:off x="13524" y="411480"/>
            <a:ext cx="6929535" cy="4220771"/>
          </a:xfrm>
          <a:prstGeom prst="rect">
            <a:avLst/>
          </a:prstGeom>
          <a:noFill/>
        </p:spPr>
        <p:txBody>
          <a:bodyPr wrap="square" rtlCol="0">
            <a:spAutoFit/>
          </a:bodyPr>
          <a:lstStyle/>
          <a:p>
            <a:pPr>
              <a:lnSpc>
                <a:spcPct val="150000"/>
              </a:lnSpc>
            </a:pPr>
            <a:r>
              <a:rPr kumimoji="1" lang="en-US" altLang="ja-JP" sz="1200" b="1" dirty="0"/>
              <a:t>【CW/CCW</a:t>
            </a:r>
            <a:r>
              <a:rPr kumimoji="1" lang="ja-JP" altLang="en-US" sz="1200" b="1" dirty="0"/>
              <a:t>判定とパルスカウント（累積）</a:t>
            </a:r>
            <a:r>
              <a:rPr kumimoji="1" lang="en-US" altLang="ja-JP" sz="1200" b="1" dirty="0"/>
              <a:t>】</a:t>
            </a:r>
          </a:p>
          <a:p>
            <a:pPr algn="just">
              <a:lnSpc>
                <a:spcPct val="150000"/>
              </a:lnSpc>
            </a:pPr>
            <a:r>
              <a:rPr kumimoji="1" lang="ja-JP" altLang="en-US" sz="1200" dirty="0"/>
              <a:t>　入力の生データは浮動小数点数で読み込まれます（</a:t>
            </a:r>
            <a:r>
              <a:rPr kumimoji="1" lang="en-US" altLang="ja-JP" sz="1200" dirty="0"/>
              <a:t>float [] </a:t>
            </a:r>
            <a:r>
              <a:rPr kumimoji="1" lang="en-US" altLang="ja-JP" sz="1200" dirty="0" err="1"/>
              <a:t>Af</a:t>
            </a:r>
            <a:r>
              <a:rPr kumimoji="1" lang="en-US" altLang="ja-JP" sz="1200" dirty="0"/>
              <a:t>, Bf</a:t>
            </a:r>
            <a:r>
              <a:rPr kumimoji="1" lang="ja-JP" altLang="en-US" sz="1200" dirty="0"/>
              <a:t>）．まずこのデータを</a:t>
            </a:r>
            <a:r>
              <a:rPr kumimoji="1" lang="en-US" altLang="ja-JP" sz="1200" dirty="0"/>
              <a:t>SH_H, SH_L</a:t>
            </a:r>
            <a:r>
              <a:rPr kumimoji="1" lang="ja-JP" altLang="en-US" sz="1200" dirty="0"/>
              <a:t>の二つのパラメータを用いたシュミットトリガーにより右上図のように二値化します（</a:t>
            </a:r>
            <a:r>
              <a:rPr kumimoji="1" lang="en-US" altLang="ja-JP" sz="1200" dirty="0"/>
              <a:t>Boolean [] A, B</a:t>
            </a:r>
            <a:r>
              <a:rPr kumimoji="1" lang="ja-JP" altLang="en-US" sz="1200" dirty="0"/>
              <a:t>）．</a:t>
            </a:r>
            <a:r>
              <a:rPr kumimoji="1" lang="en-US" altLang="ja-JP" sz="1200" dirty="0"/>
              <a:t>High</a:t>
            </a:r>
            <a:r>
              <a:rPr kumimoji="1" lang="ja-JP" altLang="en-US" sz="1200" dirty="0"/>
              <a:t>が</a:t>
            </a:r>
            <a:r>
              <a:rPr kumimoji="1" lang="en-US" altLang="ja-JP" sz="1200" dirty="0"/>
              <a:t>true</a:t>
            </a:r>
            <a:r>
              <a:rPr kumimoji="1" lang="ja-JP" altLang="en-US" sz="1200" dirty="0" err="1"/>
              <a:t>，</a:t>
            </a:r>
            <a:r>
              <a:rPr kumimoji="1" lang="en-US" altLang="ja-JP" sz="1200" dirty="0"/>
              <a:t>Low</a:t>
            </a:r>
            <a:r>
              <a:rPr kumimoji="1" lang="ja-JP" altLang="en-US" sz="1200" dirty="0"/>
              <a:t>が</a:t>
            </a:r>
            <a:r>
              <a:rPr kumimoji="1" lang="en-US" altLang="ja-JP" sz="1200" dirty="0"/>
              <a:t>false</a:t>
            </a:r>
            <a:r>
              <a:rPr kumimoji="1" lang="ja-JP" altLang="en-US" sz="1200" dirty="0"/>
              <a:t>です．</a:t>
            </a:r>
            <a:endParaRPr kumimoji="1" lang="en-US" altLang="ja-JP" sz="1200" dirty="0"/>
          </a:p>
          <a:p>
            <a:pPr algn="just">
              <a:lnSpc>
                <a:spcPct val="150000"/>
              </a:lnSpc>
            </a:pPr>
            <a:r>
              <a:rPr kumimoji="1" lang="ja-JP" altLang="en-US" sz="1200" dirty="0"/>
              <a:t>　次いで，</a:t>
            </a:r>
            <a:r>
              <a:rPr kumimoji="1" lang="en-US" altLang="ja-JP" sz="1200" dirty="0"/>
              <a:t>A[], B[]</a:t>
            </a:r>
            <a:r>
              <a:rPr kumimoji="1" lang="ja-JP" altLang="en-US" sz="1200" dirty="0"/>
              <a:t>の値に変化が発生した場合に，右下図に従い，回転方向を判別します（</a:t>
            </a:r>
            <a:r>
              <a:rPr kumimoji="1" lang="en-US" altLang="ja-JP" sz="1200" dirty="0"/>
              <a:t>int [] enc</a:t>
            </a:r>
            <a:r>
              <a:rPr kumimoji="1" lang="ja-JP" altLang="en-US" sz="1200" dirty="0"/>
              <a:t>）．変化なしが</a:t>
            </a:r>
            <a:r>
              <a:rPr kumimoji="1" lang="en-US" altLang="ja-JP" sz="1200" dirty="0"/>
              <a:t>0</a:t>
            </a:r>
            <a:r>
              <a:rPr kumimoji="1" lang="ja-JP" altLang="en-US" sz="1200" dirty="0"/>
              <a:t>で，正転</a:t>
            </a:r>
            <a:r>
              <a:rPr kumimoji="1" lang="en-US" altLang="ja-JP" sz="1200" dirty="0"/>
              <a:t>(CW)</a:t>
            </a:r>
            <a:r>
              <a:rPr kumimoji="1" lang="ja-JP" altLang="en-US" sz="1200" dirty="0"/>
              <a:t>が</a:t>
            </a:r>
            <a:r>
              <a:rPr kumimoji="1" lang="en-US" altLang="ja-JP" sz="1200" dirty="0"/>
              <a:t>1</a:t>
            </a:r>
            <a:r>
              <a:rPr kumimoji="1" lang="ja-JP" altLang="en-US" sz="1200" dirty="0" err="1"/>
              <a:t>，</a:t>
            </a:r>
            <a:r>
              <a:rPr kumimoji="1" lang="ja-JP" altLang="en-US" sz="1200" dirty="0"/>
              <a:t>逆転</a:t>
            </a:r>
            <a:r>
              <a:rPr kumimoji="1" lang="en-US" altLang="ja-JP" sz="1200" dirty="0"/>
              <a:t>(CCW)</a:t>
            </a:r>
            <a:r>
              <a:rPr kumimoji="1" lang="ja-JP" altLang="en-US" sz="1200" dirty="0"/>
              <a:t>が</a:t>
            </a:r>
            <a:r>
              <a:rPr kumimoji="1" lang="en-US" altLang="ja-JP" sz="1200" dirty="0"/>
              <a:t>-1</a:t>
            </a:r>
            <a:r>
              <a:rPr kumimoji="1" lang="ja-JP" altLang="en-US" sz="1200" dirty="0"/>
              <a:t>です．この回転方向はパラメータ</a:t>
            </a:r>
            <a:r>
              <a:rPr kumimoji="1" lang="en-US" altLang="ja-JP" sz="1200" dirty="0"/>
              <a:t>REVERSE(Boolean)</a:t>
            </a:r>
            <a:r>
              <a:rPr kumimoji="1" lang="ja-JP" altLang="en-US" sz="1200" dirty="0"/>
              <a:t>で反転可能です．</a:t>
            </a:r>
            <a:endParaRPr kumimoji="1" lang="en-US" altLang="ja-JP" sz="1200" dirty="0"/>
          </a:p>
          <a:p>
            <a:pPr algn="just">
              <a:lnSpc>
                <a:spcPct val="150000"/>
              </a:lnSpc>
            </a:pPr>
            <a:endParaRPr kumimoji="1" lang="en-US" altLang="ja-JP" sz="1200" dirty="0"/>
          </a:p>
          <a:p>
            <a:pPr algn="just">
              <a:lnSpc>
                <a:spcPct val="150000"/>
              </a:lnSpc>
            </a:pPr>
            <a:r>
              <a:rPr kumimoji="1" lang="ja-JP" altLang="en-US" sz="1200" dirty="0"/>
              <a:t>　この</a:t>
            </a:r>
            <a:r>
              <a:rPr kumimoji="1" lang="en-US" altLang="ja-JP" sz="1200" dirty="0"/>
              <a:t>enc[]</a:t>
            </a:r>
            <a:r>
              <a:rPr kumimoji="1" lang="ja-JP" altLang="en-US" sz="1200" dirty="0"/>
              <a:t>の</a:t>
            </a:r>
            <a:r>
              <a:rPr kumimoji="1" lang="en-US" altLang="ja-JP" sz="1200" dirty="0"/>
              <a:t>0, 1, -1</a:t>
            </a:r>
            <a:r>
              <a:rPr kumimoji="1" lang="ja-JP" altLang="en-US" sz="1200" dirty="0"/>
              <a:t>の値を加算していくことで，パルスカウント値（累積）が得られます（</a:t>
            </a:r>
            <a:r>
              <a:rPr kumimoji="1" lang="en-US" altLang="ja-JP" sz="1200" dirty="0"/>
              <a:t>float [] acc</a:t>
            </a:r>
            <a:r>
              <a:rPr kumimoji="1" lang="ja-JP" altLang="en-US" sz="1200" dirty="0"/>
              <a:t>）．パルスカウント値は</a:t>
            </a:r>
            <a:r>
              <a:rPr kumimoji="1" lang="en-US" altLang="ja-JP" sz="1200" dirty="0"/>
              <a:t>±</a:t>
            </a:r>
            <a:r>
              <a:rPr kumimoji="1" lang="ja-JP" altLang="en-US" sz="1200" dirty="0"/>
              <a:t>１の増減なのに整数ではなく浮動小数点数の配列にしているのはなぜか？　これは後の移動平均（パルスカウント累積値）で説明します．</a:t>
            </a:r>
            <a:endParaRPr kumimoji="1" lang="en-US" altLang="ja-JP" sz="1200" dirty="0"/>
          </a:p>
          <a:p>
            <a:pPr algn="just">
              <a:lnSpc>
                <a:spcPct val="150000"/>
              </a:lnSpc>
            </a:pPr>
            <a:endParaRPr kumimoji="1" lang="en-US" altLang="ja-JP" sz="1200" dirty="0"/>
          </a:p>
          <a:p>
            <a:pPr algn="just">
              <a:lnSpc>
                <a:spcPct val="150000"/>
              </a:lnSpc>
            </a:pPr>
            <a:r>
              <a:rPr kumimoji="1" lang="ja-JP" altLang="en-US" sz="1200" dirty="0"/>
              <a:t>　本ソフトウェアはロータリーエンコーダーの信号をデータロガーなど（ＰＣオシロやロジックアナライザー含む）で取得したデータの後処理を行うものです．入力データのサンプリング速度が遅過ぎる場合，ロータリーエンコーダーの方向判別が誤認識します．</a:t>
            </a:r>
            <a:endParaRPr kumimoji="1" lang="en-US" altLang="ja-JP" sz="1200" dirty="0"/>
          </a:p>
        </p:txBody>
      </p:sp>
      <p:grpSp>
        <p:nvGrpSpPr>
          <p:cNvPr id="31" name="グループ化 30">
            <a:extLst>
              <a:ext uri="{FF2B5EF4-FFF2-40B4-BE49-F238E27FC236}">
                <a16:creationId xmlns:a16="http://schemas.microsoft.com/office/drawing/2014/main" id="{30FD7F75-97EA-4201-BEAF-4EDC785FE586}"/>
              </a:ext>
            </a:extLst>
          </p:cNvPr>
          <p:cNvGrpSpPr/>
          <p:nvPr/>
        </p:nvGrpSpPr>
        <p:grpSpPr>
          <a:xfrm>
            <a:off x="7162800" y="628658"/>
            <a:ext cx="2668796" cy="1499667"/>
            <a:chOff x="7162800" y="628658"/>
            <a:chExt cx="2668796" cy="1499667"/>
          </a:xfrm>
        </p:grpSpPr>
        <p:grpSp>
          <p:nvGrpSpPr>
            <p:cNvPr id="12" name="グループ化 11">
              <a:extLst>
                <a:ext uri="{FF2B5EF4-FFF2-40B4-BE49-F238E27FC236}">
                  <a16:creationId xmlns:a16="http://schemas.microsoft.com/office/drawing/2014/main" id="{4A83D6D3-B0FE-4FD0-A017-060874699E8A}"/>
                </a:ext>
              </a:extLst>
            </p:cNvPr>
            <p:cNvGrpSpPr/>
            <p:nvPr/>
          </p:nvGrpSpPr>
          <p:grpSpPr>
            <a:xfrm>
              <a:off x="7162800" y="980922"/>
              <a:ext cx="2590799" cy="694554"/>
              <a:chOff x="480060" y="2606040"/>
              <a:chExt cx="4419600" cy="960120"/>
            </a:xfrm>
          </p:grpSpPr>
          <p:cxnSp>
            <p:nvCxnSpPr>
              <p:cNvPr id="6" name="直線コネクタ 5">
                <a:extLst>
                  <a:ext uri="{FF2B5EF4-FFF2-40B4-BE49-F238E27FC236}">
                    <a16:creationId xmlns:a16="http://schemas.microsoft.com/office/drawing/2014/main" id="{A3B02024-8BFC-41A0-921D-8CD8ABF00FBE}"/>
                  </a:ext>
                </a:extLst>
              </p:cNvPr>
              <p:cNvCxnSpPr/>
              <p:nvPr/>
            </p:nvCxnSpPr>
            <p:spPr>
              <a:xfrm>
                <a:off x="480060" y="3566160"/>
                <a:ext cx="4419600" cy="0"/>
              </a:xfrm>
              <a:prstGeom prst="line">
                <a:avLst/>
              </a:prstGeom>
              <a:ln w="19050">
                <a:solidFill>
                  <a:schemeClr val="tx1"/>
                </a:solidFill>
              </a:ln>
            </p:spPr>
            <p:style>
              <a:lnRef idx="1">
                <a:schemeClr val="accent1"/>
              </a:lnRef>
              <a:fillRef idx="0">
                <a:schemeClr val="accent1"/>
              </a:fillRef>
              <a:effectRef idx="0">
                <a:schemeClr val="accent1"/>
              </a:effectRef>
              <a:fontRef idx="minor">
                <a:schemeClr val="tx1"/>
              </a:fontRef>
            </p:style>
          </p:cxnSp>
          <p:cxnSp>
            <p:nvCxnSpPr>
              <p:cNvPr id="8" name="直線コネクタ 7">
                <a:extLst>
                  <a:ext uri="{FF2B5EF4-FFF2-40B4-BE49-F238E27FC236}">
                    <a16:creationId xmlns:a16="http://schemas.microsoft.com/office/drawing/2014/main" id="{E4ED2A34-A852-4A16-80CA-8805FAE63E27}"/>
                  </a:ext>
                </a:extLst>
              </p:cNvPr>
              <p:cNvCxnSpPr/>
              <p:nvPr/>
            </p:nvCxnSpPr>
            <p:spPr>
              <a:xfrm>
                <a:off x="678180" y="2606040"/>
                <a:ext cx="4130040" cy="0"/>
              </a:xfrm>
              <a:prstGeom prst="line">
                <a:avLst/>
              </a:prstGeom>
              <a:ln>
                <a:prstDash val="dashDot"/>
              </a:ln>
            </p:spPr>
            <p:style>
              <a:lnRef idx="1">
                <a:schemeClr val="accent1"/>
              </a:lnRef>
              <a:fillRef idx="0">
                <a:schemeClr val="accent1"/>
              </a:fillRef>
              <a:effectRef idx="0">
                <a:schemeClr val="accent1"/>
              </a:effectRef>
              <a:fontRef idx="minor">
                <a:schemeClr val="tx1"/>
              </a:fontRef>
            </p:style>
          </p:cxnSp>
          <p:cxnSp>
            <p:nvCxnSpPr>
              <p:cNvPr id="11" name="直線コネクタ 10">
                <a:extLst>
                  <a:ext uri="{FF2B5EF4-FFF2-40B4-BE49-F238E27FC236}">
                    <a16:creationId xmlns:a16="http://schemas.microsoft.com/office/drawing/2014/main" id="{65B2FD9A-5601-4CE4-98C9-8A610941681B}"/>
                  </a:ext>
                </a:extLst>
              </p:cNvPr>
              <p:cNvCxnSpPr/>
              <p:nvPr/>
            </p:nvCxnSpPr>
            <p:spPr>
              <a:xfrm>
                <a:off x="678180" y="3276600"/>
                <a:ext cx="4130040" cy="0"/>
              </a:xfrm>
              <a:prstGeom prst="line">
                <a:avLst/>
              </a:prstGeom>
              <a:ln>
                <a:prstDash val="dashDot"/>
              </a:ln>
            </p:spPr>
            <p:style>
              <a:lnRef idx="1">
                <a:schemeClr val="accent1"/>
              </a:lnRef>
              <a:fillRef idx="0">
                <a:schemeClr val="accent1"/>
              </a:fillRef>
              <a:effectRef idx="0">
                <a:schemeClr val="accent1"/>
              </a:effectRef>
              <a:fontRef idx="minor">
                <a:schemeClr val="tx1"/>
              </a:fontRef>
            </p:style>
          </p:cxnSp>
        </p:grpSp>
        <p:sp>
          <p:nvSpPr>
            <p:cNvPr id="9" name="フリーフォーム: 図形 8">
              <a:extLst>
                <a:ext uri="{FF2B5EF4-FFF2-40B4-BE49-F238E27FC236}">
                  <a16:creationId xmlns:a16="http://schemas.microsoft.com/office/drawing/2014/main" id="{9FAC3C73-4FCD-443A-8E35-9C10A59F723C}"/>
                </a:ext>
              </a:extLst>
            </p:cNvPr>
            <p:cNvSpPr/>
            <p:nvPr/>
          </p:nvSpPr>
          <p:spPr>
            <a:xfrm>
              <a:off x="7242686" y="871424"/>
              <a:ext cx="2464015" cy="810314"/>
            </a:xfrm>
            <a:custGeom>
              <a:avLst/>
              <a:gdLst>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695700"/>
                <a:gd name="connsiteY0" fmla="*/ 1120140 h 1120140"/>
                <a:gd name="connsiteX1" fmla="*/ 281940 w 3695700"/>
                <a:gd name="connsiteY1" fmla="*/ 1120140 h 1120140"/>
                <a:gd name="connsiteX2" fmla="*/ 502920 w 3695700"/>
                <a:gd name="connsiteY2" fmla="*/ 998220 h 1120140"/>
                <a:gd name="connsiteX3" fmla="*/ 685800 w 3695700"/>
                <a:gd name="connsiteY3" fmla="*/ 701040 h 1120140"/>
                <a:gd name="connsiteX4" fmla="*/ 792480 w 3695700"/>
                <a:gd name="connsiteY4" fmla="*/ 251460 h 1120140"/>
                <a:gd name="connsiteX5" fmla="*/ 929640 w 3695700"/>
                <a:gd name="connsiteY5" fmla="*/ 106680 h 1120140"/>
                <a:gd name="connsiteX6" fmla="*/ 1165860 w 3695700"/>
                <a:gd name="connsiteY6" fmla="*/ 0 h 1120140"/>
                <a:gd name="connsiteX7" fmla="*/ 1905000 w 3695700"/>
                <a:gd name="connsiteY7" fmla="*/ 0 h 1120140"/>
                <a:gd name="connsiteX8" fmla="*/ 1905000 w 3695700"/>
                <a:gd name="connsiteY8" fmla="*/ 518160 h 1120140"/>
                <a:gd name="connsiteX9" fmla="*/ 1943100 w 3695700"/>
                <a:gd name="connsiteY9" fmla="*/ 7620 h 1120140"/>
                <a:gd name="connsiteX10" fmla="*/ 2430780 w 3695700"/>
                <a:gd name="connsiteY10" fmla="*/ 7620 h 1120140"/>
                <a:gd name="connsiteX11" fmla="*/ 2545080 w 3695700"/>
                <a:gd name="connsiteY11" fmla="*/ 53340 h 1120140"/>
                <a:gd name="connsiteX12" fmla="*/ 2598420 w 3695700"/>
                <a:gd name="connsiteY12" fmla="*/ 236220 h 1120140"/>
                <a:gd name="connsiteX13" fmla="*/ 2644140 w 3695700"/>
                <a:gd name="connsiteY13" fmla="*/ 655320 h 1120140"/>
                <a:gd name="connsiteX14" fmla="*/ 2689860 w 3695700"/>
                <a:gd name="connsiteY14" fmla="*/ 777240 h 1120140"/>
                <a:gd name="connsiteX15" fmla="*/ 2796540 w 3695700"/>
                <a:gd name="connsiteY15" fmla="*/ 899160 h 1120140"/>
                <a:gd name="connsiteX16" fmla="*/ 2872740 w 3695700"/>
                <a:gd name="connsiteY16" fmla="*/ 982980 h 1120140"/>
                <a:gd name="connsiteX17" fmla="*/ 2880360 w 3695700"/>
                <a:gd name="connsiteY17" fmla="*/ 777240 h 1120140"/>
                <a:gd name="connsiteX18" fmla="*/ 2895600 w 3695700"/>
                <a:gd name="connsiteY18" fmla="*/ 952500 h 1120140"/>
                <a:gd name="connsiteX19" fmla="*/ 3025140 w 3695700"/>
                <a:gd name="connsiteY19" fmla="*/ 1036320 h 1120140"/>
                <a:gd name="connsiteX20" fmla="*/ 3154680 w 3695700"/>
                <a:gd name="connsiteY20" fmla="*/ 1112520 h 1120140"/>
                <a:gd name="connsiteX21" fmla="*/ 3695700 w 3695700"/>
                <a:gd name="connsiteY21" fmla="*/ 1112520 h 1120140"/>
                <a:gd name="connsiteX0" fmla="*/ 0 w 3406140"/>
                <a:gd name="connsiteY0" fmla="*/ 1120140 h 1120140"/>
                <a:gd name="connsiteX1" fmla="*/ 281940 w 3406140"/>
                <a:gd name="connsiteY1" fmla="*/ 1120140 h 1120140"/>
                <a:gd name="connsiteX2" fmla="*/ 502920 w 3406140"/>
                <a:gd name="connsiteY2" fmla="*/ 998220 h 1120140"/>
                <a:gd name="connsiteX3" fmla="*/ 685800 w 3406140"/>
                <a:gd name="connsiteY3" fmla="*/ 701040 h 1120140"/>
                <a:gd name="connsiteX4" fmla="*/ 792480 w 3406140"/>
                <a:gd name="connsiteY4" fmla="*/ 251460 h 1120140"/>
                <a:gd name="connsiteX5" fmla="*/ 929640 w 3406140"/>
                <a:gd name="connsiteY5" fmla="*/ 106680 h 1120140"/>
                <a:gd name="connsiteX6" fmla="*/ 1165860 w 3406140"/>
                <a:gd name="connsiteY6" fmla="*/ 0 h 1120140"/>
                <a:gd name="connsiteX7" fmla="*/ 1905000 w 3406140"/>
                <a:gd name="connsiteY7" fmla="*/ 0 h 1120140"/>
                <a:gd name="connsiteX8" fmla="*/ 1905000 w 3406140"/>
                <a:gd name="connsiteY8" fmla="*/ 518160 h 1120140"/>
                <a:gd name="connsiteX9" fmla="*/ 1943100 w 3406140"/>
                <a:gd name="connsiteY9" fmla="*/ 7620 h 1120140"/>
                <a:gd name="connsiteX10" fmla="*/ 2430780 w 3406140"/>
                <a:gd name="connsiteY10" fmla="*/ 7620 h 1120140"/>
                <a:gd name="connsiteX11" fmla="*/ 2545080 w 3406140"/>
                <a:gd name="connsiteY11" fmla="*/ 53340 h 1120140"/>
                <a:gd name="connsiteX12" fmla="*/ 2598420 w 3406140"/>
                <a:gd name="connsiteY12" fmla="*/ 236220 h 1120140"/>
                <a:gd name="connsiteX13" fmla="*/ 2644140 w 3406140"/>
                <a:gd name="connsiteY13" fmla="*/ 655320 h 1120140"/>
                <a:gd name="connsiteX14" fmla="*/ 2689860 w 3406140"/>
                <a:gd name="connsiteY14" fmla="*/ 777240 h 1120140"/>
                <a:gd name="connsiteX15" fmla="*/ 2796540 w 3406140"/>
                <a:gd name="connsiteY15" fmla="*/ 899160 h 1120140"/>
                <a:gd name="connsiteX16" fmla="*/ 2872740 w 3406140"/>
                <a:gd name="connsiteY16" fmla="*/ 982980 h 1120140"/>
                <a:gd name="connsiteX17" fmla="*/ 2880360 w 3406140"/>
                <a:gd name="connsiteY17" fmla="*/ 777240 h 1120140"/>
                <a:gd name="connsiteX18" fmla="*/ 2895600 w 3406140"/>
                <a:gd name="connsiteY18" fmla="*/ 952500 h 1120140"/>
                <a:gd name="connsiteX19" fmla="*/ 3025140 w 3406140"/>
                <a:gd name="connsiteY19" fmla="*/ 1036320 h 1120140"/>
                <a:gd name="connsiteX20" fmla="*/ 3154680 w 3406140"/>
                <a:gd name="connsiteY20" fmla="*/ 1112520 h 1120140"/>
                <a:gd name="connsiteX21" fmla="*/ 3406140 w 3406140"/>
                <a:gd name="connsiteY21" fmla="*/ 1089660 h 112014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 ang="0">
                  <a:pos x="connsiteX12" y="connsiteY12"/>
                </a:cxn>
                <a:cxn ang="0">
                  <a:pos x="connsiteX13" y="connsiteY13"/>
                </a:cxn>
                <a:cxn ang="0">
                  <a:pos x="connsiteX14" y="connsiteY14"/>
                </a:cxn>
                <a:cxn ang="0">
                  <a:pos x="connsiteX15" y="connsiteY15"/>
                </a:cxn>
                <a:cxn ang="0">
                  <a:pos x="connsiteX16" y="connsiteY16"/>
                </a:cxn>
                <a:cxn ang="0">
                  <a:pos x="connsiteX17" y="connsiteY17"/>
                </a:cxn>
                <a:cxn ang="0">
                  <a:pos x="connsiteX18" y="connsiteY18"/>
                </a:cxn>
                <a:cxn ang="0">
                  <a:pos x="connsiteX19" y="connsiteY19"/>
                </a:cxn>
                <a:cxn ang="0">
                  <a:pos x="connsiteX20" y="connsiteY20"/>
                </a:cxn>
                <a:cxn ang="0">
                  <a:pos x="connsiteX21" y="connsiteY21"/>
                </a:cxn>
              </a:cxnLst>
              <a:rect l="l" t="t" r="r" b="b"/>
              <a:pathLst>
                <a:path w="3406140" h="1120140">
                  <a:moveTo>
                    <a:pt x="0" y="1120140"/>
                  </a:moveTo>
                  <a:lnTo>
                    <a:pt x="281940" y="1120140"/>
                  </a:lnTo>
                  <a:cubicBezTo>
                    <a:pt x="365760" y="1099820"/>
                    <a:pt x="435610" y="1068070"/>
                    <a:pt x="502920" y="998220"/>
                  </a:cubicBezTo>
                  <a:cubicBezTo>
                    <a:pt x="570230" y="928370"/>
                    <a:pt x="650240" y="850900"/>
                    <a:pt x="685800" y="701040"/>
                  </a:cubicBezTo>
                  <a:lnTo>
                    <a:pt x="792480" y="251460"/>
                  </a:lnTo>
                  <a:cubicBezTo>
                    <a:pt x="833120" y="152400"/>
                    <a:pt x="850900" y="142240"/>
                    <a:pt x="929640" y="106680"/>
                  </a:cubicBezTo>
                  <a:lnTo>
                    <a:pt x="1165860" y="0"/>
                  </a:lnTo>
                  <a:lnTo>
                    <a:pt x="1905000" y="0"/>
                  </a:lnTo>
                  <a:lnTo>
                    <a:pt x="1905000" y="518160"/>
                  </a:lnTo>
                  <a:lnTo>
                    <a:pt x="1943100" y="7620"/>
                  </a:lnTo>
                  <a:lnTo>
                    <a:pt x="2430780" y="7620"/>
                  </a:lnTo>
                  <a:cubicBezTo>
                    <a:pt x="2531110" y="15240"/>
                    <a:pt x="2517140" y="15240"/>
                    <a:pt x="2545080" y="53340"/>
                  </a:cubicBezTo>
                  <a:cubicBezTo>
                    <a:pt x="2573020" y="91440"/>
                    <a:pt x="2583180" y="96520"/>
                    <a:pt x="2598420" y="236220"/>
                  </a:cubicBezTo>
                  <a:lnTo>
                    <a:pt x="2644140" y="655320"/>
                  </a:lnTo>
                  <a:cubicBezTo>
                    <a:pt x="2659380" y="745490"/>
                    <a:pt x="2654300" y="736600"/>
                    <a:pt x="2689860" y="777240"/>
                  </a:cubicBezTo>
                  <a:lnTo>
                    <a:pt x="2796540" y="899160"/>
                  </a:lnTo>
                  <a:cubicBezTo>
                    <a:pt x="2832100" y="939800"/>
                    <a:pt x="2858770" y="1003300"/>
                    <a:pt x="2872740" y="982980"/>
                  </a:cubicBezTo>
                  <a:lnTo>
                    <a:pt x="2880360" y="777240"/>
                  </a:lnTo>
                  <a:lnTo>
                    <a:pt x="2895600" y="952500"/>
                  </a:lnTo>
                  <a:cubicBezTo>
                    <a:pt x="2919730" y="995680"/>
                    <a:pt x="2981960" y="1009650"/>
                    <a:pt x="3025140" y="1036320"/>
                  </a:cubicBezTo>
                  <a:cubicBezTo>
                    <a:pt x="3068320" y="1062990"/>
                    <a:pt x="3042920" y="1099820"/>
                    <a:pt x="3154680" y="1112520"/>
                  </a:cubicBezTo>
                  <a:lnTo>
                    <a:pt x="3406140" y="1089660"/>
                  </a:lnTo>
                </a:path>
              </a:pathLst>
            </a:custGeom>
            <a:noFill/>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3" name="テキスト ボックス 12">
              <a:extLst>
                <a:ext uri="{FF2B5EF4-FFF2-40B4-BE49-F238E27FC236}">
                  <a16:creationId xmlns:a16="http://schemas.microsoft.com/office/drawing/2014/main" id="{752F13F0-71EF-4A61-93EE-56EBB02B198B}"/>
                </a:ext>
              </a:extLst>
            </p:cNvPr>
            <p:cNvSpPr txBox="1"/>
            <p:nvPr/>
          </p:nvSpPr>
          <p:spPr>
            <a:xfrm>
              <a:off x="7168314" y="805105"/>
              <a:ext cx="348118" cy="183684"/>
            </a:xfrm>
            <a:prstGeom prst="rect">
              <a:avLst/>
            </a:prstGeom>
            <a:noFill/>
          </p:spPr>
          <p:txBody>
            <a:bodyPr wrap="none" rtlCol="0">
              <a:spAutoFit/>
            </a:bodyPr>
            <a:lstStyle/>
            <a:p>
              <a:r>
                <a:rPr kumimoji="1" lang="en-US" altLang="ja-JP" sz="1050" dirty="0"/>
                <a:t>SH_H</a:t>
              </a:r>
              <a:endParaRPr kumimoji="1" lang="ja-JP" altLang="en-US" sz="1050" dirty="0"/>
            </a:p>
          </p:txBody>
        </p:sp>
        <p:sp>
          <p:nvSpPr>
            <p:cNvPr id="14" name="テキスト ボックス 13">
              <a:extLst>
                <a:ext uri="{FF2B5EF4-FFF2-40B4-BE49-F238E27FC236}">
                  <a16:creationId xmlns:a16="http://schemas.microsoft.com/office/drawing/2014/main" id="{80E48BC6-18E6-41C3-ADA0-71DEBCCE440B}"/>
                </a:ext>
              </a:extLst>
            </p:cNvPr>
            <p:cNvSpPr txBox="1"/>
            <p:nvPr/>
          </p:nvSpPr>
          <p:spPr>
            <a:xfrm>
              <a:off x="7168314" y="1298288"/>
              <a:ext cx="328404" cy="183684"/>
            </a:xfrm>
            <a:prstGeom prst="rect">
              <a:avLst/>
            </a:prstGeom>
            <a:noFill/>
          </p:spPr>
          <p:txBody>
            <a:bodyPr wrap="none" rtlCol="0">
              <a:spAutoFit/>
            </a:bodyPr>
            <a:lstStyle/>
            <a:p>
              <a:r>
                <a:rPr kumimoji="1" lang="en-US" altLang="ja-JP" sz="1050" dirty="0"/>
                <a:t>SH_L</a:t>
              </a:r>
              <a:endParaRPr kumimoji="1" lang="ja-JP" altLang="en-US" sz="1050" dirty="0"/>
            </a:p>
          </p:txBody>
        </p:sp>
        <p:sp>
          <p:nvSpPr>
            <p:cNvPr id="15" name="楕円 14">
              <a:extLst>
                <a:ext uri="{FF2B5EF4-FFF2-40B4-BE49-F238E27FC236}">
                  <a16:creationId xmlns:a16="http://schemas.microsoft.com/office/drawing/2014/main" id="{1204E7B8-79E2-42B0-B956-E6B459514415}"/>
                </a:ext>
              </a:extLst>
            </p:cNvPr>
            <p:cNvSpPr/>
            <p:nvPr/>
          </p:nvSpPr>
          <p:spPr>
            <a:xfrm>
              <a:off x="7813256" y="942335"/>
              <a:ext cx="115759" cy="115759"/>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 name="楕円 15">
              <a:extLst>
                <a:ext uri="{FF2B5EF4-FFF2-40B4-BE49-F238E27FC236}">
                  <a16:creationId xmlns:a16="http://schemas.microsoft.com/office/drawing/2014/main" id="{9E5F7867-AE35-4E59-A31A-B7F1A6309DC9}"/>
                </a:ext>
              </a:extLst>
            </p:cNvPr>
            <p:cNvSpPr/>
            <p:nvPr/>
          </p:nvSpPr>
          <p:spPr>
            <a:xfrm>
              <a:off x="9152754" y="1408128"/>
              <a:ext cx="115759" cy="115759"/>
            </a:xfrm>
            <a:prstGeom prst="ellipse">
              <a:avLst/>
            </a:prstGeom>
            <a:noFill/>
            <a:ln>
              <a:solidFill>
                <a:srgbClr val="FF00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19" name="直線コネクタ 18">
              <a:extLst>
                <a:ext uri="{FF2B5EF4-FFF2-40B4-BE49-F238E27FC236}">
                  <a16:creationId xmlns:a16="http://schemas.microsoft.com/office/drawing/2014/main" id="{05285580-D9C7-4B80-9C2B-47DD3F68259F}"/>
                </a:ext>
              </a:extLst>
            </p:cNvPr>
            <p:cNvCxnSpPr/>
            <p:nvPr/>
          </p:nvCxnSpPr>
          <p:spPr>
            <a:xfrm>
              <a:off x="7865623" y="696957"/>
              <a:ext cx="0" cy="970171"/>
            </a:xfrm>
            <a:prstGeom prst="line">
              <a:avLst/>
            </a:prstGeom>
          </p:spPr>
          <p:style>
            <a:lnRef idx="1">
              <a:schemeClr val="accent1"/>
            </a:lnRef>
            <a:fillRef idx="0">
              <a:schemeClr val="accent1"/>
            </a:fillRef>
            <a:effectRef idx="0">
              <a:schemeClr val="accent1"/>
            </a:effectRef>
            <a:fontRef idx="minor">
              <a:schemeClr val="tx1"/>
            </a:fontRef>
          </p:style>
        </p:cxnSp>
        <p:cxnSp>
          <p:nvCxnSpPr>
            <p:cNvPr id="20" name="直線コネクタ 19">
              <a:extLst>
                <a:ext uri="{FF2B5EF4-FFF2-40B4-BE49-F238E27FC236}">
                  <a16:creationId xmlns:a16="http://schemas.microsoft.com/office/drawing/2014/main" id="{8E5A241F-2EA6-41B3-ADD4-83B0706F0D59}"/>
                </a:ext>
              </a:extLst>
            </p:cNvPr>
            <p:cNvCxnSpPr/>
            <p:nvPr/>
          </p:nvCxnSpPr>
          <p:spPr>
            <a:xfrm>
              <a:off x="9210634" y="716330"/>
              <a:ext cx="0" cy="970171"/>
            </a:xfrm>
            <a:prstGeom prst="line">
              <a:avLst/>
            </a:prstGeom>
          </p:spPr>
          <p:style>
            <a:lnRef idx="1">
              <a:schemeClr val="accent1"/>
            </a:lnRef>
            <a:fillRef idx="0">
              <a:schemeClr val="accent1"/>
            </a:fillRef>
            <a:effectRef idx="0">
              <a:schemeClr val="accent1"/>
            </a:effectRef>
            <a:fontRef idx="minor">
              <a:schemeClr val="tx1"/>
            </a:fontRef>
          </p:style>
        </p:cxnSp>
        <p:sp>
          <p:nvSpPr>
            <p:cNvPr id="21" name="テキスト ボックス 20">
              <a:extLst>
                <a:ext uri="{FF2B5EF4-FFF2-40B4-BE49-F238E27FC236}">
                  <a16:creationId xmlns:a16="http://schemas.microsoft.com/office/drawing/2014/main" id="{770626B5-120D-4F12-A005-F1B66717F3FE}"/>
                </a:ext>
              </a:extLst>
            </p:cNvPr>
            <p:cNvSpPr txBox="1"/>
            <p:nvPr/>
          </p:nvSpPr>
          <p:spPr>
            <a:xfrm>
              <a:off x="7435555" y="1697438"/>
              <a:ext cx="2258952" cy="430887"/>
            </a:xfrm>
            <a:prstGeom prst="rect">
              <a:avLst/>
            </a:prstGeom>
            <a:noFill/>
          </p:spPr>
          <p:txBody>
            <a:bodyPr wrap="none" rtlCol="0">
              <a:spAutoFit/>
            </a:bodyPr>
            <a:lstStyle/>
            <a:p>
              <a:r>
                <a:rPr kumimoji="1" lang="en-US" altLang="ja-JP" sz="1100" dirty="0"/>
                <a:t>Low</a:t>
              </a:r>
              <a:r>
                <a:rPr kumimoji="1" lang="ja-JP" altLang="en-US" sz="1100" dirty="0"/>
                <a:t>から</a:t>
              </a:r>
              <a:r>
                <a:rPr kumimoji="1" lang="en-US" altLang="ja-JP" sz="1100" dirty="0"/>
                <a:t>High</a:t>
              </a:r>
              <a:r>
                <a:rPr kumimoji="1" lang="ja-JP" altLang="en-US" sz="1100" dirty="0"/>
                <a:t>に：</a:t>
              </a:r>
              <a:r>
                <a:rPr kumimoji="1" lang="en-US" altLang="ja-JP" sz="1100" dirty="0"/>
                <a:t>SH_H</a:t>
              </a:r>
              <a:r>
                <a:rPr kumimoji="1" lang="ja-JP" altLang="en-US" sz="1100" dirty="0"/>
                <a:t>を越えたら</a:t>
              </a:r>
              <a:endParaRPr kumimoji="1" lang="en-US" altLang="ja-JP" sz="1100" dirty="0"/>
            </a:p>
            <a:p>
              <a:r>
                <a:rPr kumimoji="1" lang="en-US" altLang="ja-JP" sz="1100" dirty="0"/>
                <a:t>High</a:t>
              </a:r>
              <a:r>
                <a:rPr kumimoji="1" lang="ja-JP" altLang="en-US" sz="1100" dirty="0"/>
                <a:t>から</a:t>
              </a:r>
              <a:r>
                <a:rPr kumimoji="1" lang="en-US" altLang="ja-JP" sz="1100" dirty="0"/>
                <a:t>Low</a:t>
              </a:r>
              <a:r>
                <a:rPr kumimoji="1" lang="ja-JP" altLang="en-US" sz="1100" dirty="0"/>
                <a:t>に：</a:t>
              </a:r>
              <a:r>
                <a:rPr kumimoji="1" lang="en-US" altLang="ja-JP" sz="1100" dirty="0"/>
                <a:t>SH_L</a:t>
              </a:r>
              <a:r>
                <a:rPr kumimoji="1" lang="ja-JP" altLang="en-US" sz="1100" dirty="0"/>
                <a:t>を越えたら</a:t>
              </a:r>
            </a:p>
          </p:txBody>
        </p:sp>
        <p:cxnSp>
          <p:nvCxnSpPr>
            <p:cNvPr id="24" name="直線矢印コネクタ 23">
              <a:extLst>
                <a:ext uri="{FF2B5EF4-FFF2-40B4-BE49-F238E27FC236}">
                  <a16:creationId xmlns:a16="http://schemas.microsoft.com/office/drawing/2014/main" id="{7FD4B53D-11E7-4740-BDA9-B737F9D7FE07}"/>
                </a:ext>
              </a:extLst>
            </p:cNvPr>
            <p:cNvCxnSpPr/>
            <p:nvPr/>
          </p:nvCxnSpPr>
          <p:spPr>
            <a:xfrm flipV="1">
              <a:off x="7653338" y="1058094"/>
              <a:ext cx="109537" cy="303981"/>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cxnSp>
          <p:nvCxnSpPr>
            <p:cNvPr id="26" name="直線矢印コネクタ 25">
              <a:extLst>
                <a:ext uri="{FF2B5EF4-FFF2-40B4-BE49-F238E27FC236}">
                  <a16:creationId xmlns:a16="http://schemas.microsoft.com/office/drawing/2014/main" id="{68CC7768-85DA-4BFB-B483-F2039E5AA67D}"/>
                </a:ext>
              </a:extLst>
            </p:cNvPr>
            <p:cNvCxnSpPr/>
            <p:nvPr/>
          </p:nvCxnSpPr>
          <p:spPr>
            <a:xfrm>
              <a:off x="9001125" y="1058094"/>
              <a:ext cx="71438" cy="294456"/>
            </a:xfrm>
            <a:prstGeom prst="straightConnector1">
              <a:avLst/>
            </a:prstGeom>
            <a:ln>
              <a:tailEnd type="triangle"/>
            </a:ln>
          </p:spPr>
          <p:style>
            <a:lnRef idx="1">
              <a:schemeClr val="accent1"/>
            </a:lnRef>
            <a:fillRef idx="0">
              <a:schemeClr val="accent1"/>
            </a:fillRef>
            <a:effectRef idx="0">
              <a:schemeClr val="accent1"/>
            </a:effectRef>
            <a:fontRef idx="minor">
              <a:schemeClr val="tx1"/>
            </a:fontRef>
          </p:style>
        </p:cxnSp>
        <p:sp>
          <p:nvSpPr>
            <p:cNvPr id="27" name="テキスト ボックス 26">
              <a:extLst>
                <a:ext uri="{FF2B5EF4-FFF2-40B4-BE49-F238E27FC236}">
                  <a16:creationId xmlns:a16="http://schemas.microsoft.com/office/drawing/2014/main" id="{6782AC02-C269-4646-98E6-8D8523F50F13}"/>
                </a:ext>
              </a:extLst>
            </p:cNvPr>
            <p:cNvSpPr txBox="1"/>
            <p:nvPr/>
          </p:nvSpPr>
          <p:spPr>
            <a:xfrm>
              <a:off x="8087766" y="1132512"/>
              <a:ext cx="633507" cy="200055"/>
            </a:xfrm>
            <a:prstGeom prst="rect">
              <a:avLst/>
            </a:prstGeom>
            <a:noFill/>
          </p:spPr>
          <p:txBody>
            <a:bodyPr wrap="none" rtlCol="0">
              <a:spAutoFit/>
            </a:bodyPr>
            <a:lstStyle/>
            <a:p>
              <a:r>
                <a:rPr kumimoji="1" lang="ja-JP" altLang="en-US" sz="700" dirty="0"/>
                <a:t>無視される</a:t>
              </a:r>
            </a:p>
          </p:txBody>
        </p:sp>
        <p:sp>
          <p:nvSpPr>
            <p:cNvPr id="28" name="テキスト ボックス 27">
              <a:extLst>
                <a:ext uri="{FF2B5EF4-FFF2-40B4-BE49-F238E27FC236}">
                  <a16:creationId xmlns:a16="http://schemas.microsoft.com/office/drawing/2014/main" id="{21AAE95C-E275-4448-9D35-0F4BE6FA13E5}"/>
                </a:ext>
              </a:extLst>
            </p:cNvPr>
            <p:cNvSpPr txBox="1"/>
            <p:nvPr/>
          </p:nvSpPr>
          <p:spPr>
            <a:xfrm>
              <a:off x="9198089" y="1194130"/>
              <a:ext cx="633507" cy="200055"/>
            </a:xfrm>
            <a:prstGeom prst="rect">
              <a:avLst/>
            </a:prstGeom>
            <a:noFill/>
          </p:spPr>
          <p:txBody>
            <a:bodyPr wrap="none" rtlCol="0">
              <a:spAutoFit/>
            </a:bodyPr>
            <a:lstStyle/>
            <a:p>
              <a:r>
                <a:rPr kumimoji="1" lang="ja-JP" altLang="en-US" sz="700" dirty="0"/>
                <a:t>無視される</a:t>
              </a:r>
            </a:p>
          </p:txBody>
        </p:sp>
        <p:sp>
          <p:nvSpPr>
            <p:cNvPr id="29" name="テキスト ボックス 28">
              <a:extLst>
                <a:ext uri="{FF2B5EF4-FFF2-40B4-BE49-F238E27FC236}">
                  <a16:creationId xmlns:a16="http://schemas.microsoft.com/office/drawing/2014/main" id="{7C4063A5-A0D7-48CE-9A07-C53F9B6577D0}"/>
                </a:ext>
              </a:extLst>
            </p:cNvPr>
            <p:cNvSpPr txBox="1"/>
            <p:nvPr/>
          </p:nvSpPr>
          <p:spPr>
            <a:xfrm>
              <a:off x="7813256" y="628658"/>
              <a:ext cx="402674" cy="200055"/>
            </a:xfrm>
            <a:prstGeom prst="rect">
              <a:avLst/>
            </a:prstGeom>
            <a:noFill/>
          </p:spPr>
          <p:txBody>
            <a:bodyPr wrap="none" rtlCol="0">
              <a:spAutoFit/>
            </a:bodyPr>
            <a:lstStyle/>
            <a:p>
              <a:r>
                <a:rPr kumimoji="1" lang="en-US" altLang="ja-JP" sz="700" dirty="0"/>
                <a:t>L </a:t>
              </a:r>
              <a:r>
                <a:rPr kumimoji="1" lang="ja-JP" altLang="en-US" sz="700" dirty="0"/>
                <a:t>→ </a:t>
              </a:r>
              <a:r>
                <a:rPr kumimoji="1" lang="en-US" altLang="ja-JP" sz="700" dirty="0"/>
                <a:t>H</a:t>
              </a:r>
              <a:endParaRPr kumimoji="1" lang="ja-JP" altLang="en-US" sz="700" dirty="0"/>
            </a:p>
          </p:txBody>
        </p:sp>
        <p:sp>
          <p:nvSpPr>
            <p:cNvPr id="30" name="テキスト ボックス 29">
              <a:extLst>
                <a:ext uri="{FF2B5EF4-FFF2-40B4-BE49-F238E27FC236}">
                  <a16:creationId xmlns:a16="http://schemas.microsoft.com/office/drawing/2014/main" id="{7AC22505-6AED-4C7A-8A31-251F4C127B5F}"/>
                </a:ext>
              </a:extLst>
            </p:cNvPr>
            <p:cNvSpPr txBox="1"/>
            <p:nvPr/>
          </p:nvSpPr>
          <p:spPr>
            <a:xfrm>
              <a:off x="8835507" y="638206"/>
              <a:ext cx="402674" cy="200055"/>
            </a:xfrm>
            <a:prstGeom prst="rect">
              <a:avLst/>
            </a:prstGeom>
            <a:noFill/>
          </p:spPr>
          <p:txBody>
            <a:bodyPr wrap="none" rtlCol="0">
              <a:spAutoFit/>
            </a:bodyPr>
            <a:lstStyle/>
            <a:p>
              <a:r>
                <a:rPr kumimoji="1" lang="en-US" altLang="ja-JP" sz="700" dirty="0"/>
                <a:t>H </a:t>
              </a:r>
              <a:r>
                <a:rPr kumimoji="1" lang="ja-JP" altLang="en-US" sz="700" dirty="0"/>
                <a:t>→ </a:t>
              </a:r>
              <a:r>
                <a:rPr kumimoji="1" lang="en-US" altLang="ja-JP" sz="700" dirty="0"/>
                <a:t>L</a:t>
              </a:r>
              <a:endParaRPr kumimoji="1" lang="ja-JP" altLang="en-US" sz="700" dirty="0"/>
            </a:p>
          </p:txBody>
        </p:sp>
      </p:grpSp>
      <p:grpSp>
        <p:nvGrpSpPr>
          <p:cNvPr id="37" name="グループ化 36">
            <a:extLst>
              <a:ext uri="{FF2B5EF4-FFF2-40B4-BE49-F238E27FC236}">
                <a16:creationId xmlns:a16="http://schemas.microsoft.com/office/drawing/2014/main" id="{91252697-B12C-4E8B-80B0-DCC5D58072E5}"/>
              </a:ext>
            </a:extLst>
          </p:cNvPr>
          <p:cNvGrpSpPr/>
          <p:nvPr/>
        </p:nvGrpSpPr>
        <p:grpSpPr>
          <a:xfrm>
            <a:off x="6943059" y="2139261"/>
            <a:ext cx="2962941" cy="2141219"/>
            <a:chOff x="6943059" y="2139261"/>
            <a:chExt cx="2962941" cy="2141219"/>
          </a:xfrm>
        </p:grpSpPr>
        <p:pic>
          <p:nvPicPr>
            <p:cNvPr id="3" name="図 2">
              <a:extLst>
                <a:ext uri="{FF2B5EF4-FFF2-40B4-BE49-F238E27FC236}">
                  <a16:creationId xmlns:a16="http://schemas.microsoft.com/office/drawing/2014/main" id="{2F558E50-8061-4EBC-98DD-DAD387EF2C71}"/>
                </a:ext>
              </a:extLst>
            </p:cNvPr>
            <p:cNvPicPr>
              <a:picLocks noChangeAspect="1"/>
            </p:cNvPicPr>
            <p:nvPr/>
          </p:nvPicPr>
          <p:blipFill>
            <a:blip r:embed="rId2"/>
            <a:stretch>
              <a:fillRect/>
            </a:stretch>
          </p:blipFill>
          <p:spPr>
            <a:xfrm>
              <a:off x="6943059" y="2139261"/>
              <a:ext cx="2962941" cy="2141219"/>
            </a:xfrm>
            <a:prstGeom prst="rect">
              <a:avLst/>
            </a:prstGeom>
          </p:spPr>
        </p:pic>
        <p:cxnSp>
          <p:nvCxnSpPr>
            <p:cNvPr id="33" name="直線コネクタ 32">
              <a:extLst>
                <a:ext uri="{FF2B5EF4-FFF2-40B4-BE49-F238E27FC236}">
                  <a16:creationId xmlns:a16="http://schemas.microsoft.com/office/drawing/2014/main" id="{0387AAAE-71AC-43D8-9A9A-B2EF212FB8AF}"/>
                </a:ext>
              </a:extLst>
            </p:cNvPr>
            <p:cNvCxnSpPr/>
            <p:nvPr/>
          </p:nvCxnSpPr>
          <p:spPr>
            <a:xfrm>
              <a:off x="7537744" y="2655800"/>
              <a:ext cx="2060575" cy="0"/>
            </a:xfrm>
            <a:prstGeom prst="line">
              <a:avLst/>
            </a:prstGeom>
            <a:ln>
              <a:solidFill>
                <a:schemeClr val="tx1"/>
              </a:solidFill>
              <a:prstDash val="dash"/>
            </a:ln>
          </p:spPr>
          <p:style>
            <a:lnRef idx="1">
              <a:schemeClr val="accent1"/>
            </a:lnRef>
            <a:fillRef idx="0">
              <a:schemeClr val="accent1"/>
            </a:fillRef>
            <a:effectRef idx="0">
              <a:schemeClr val="accent1"/>
            </a:effectRef>
            <a:fontRef idx="minor">
              <a:schemeClr val="tx1"/>
            </a:fontRef>
          </p:style>
        </p:cxnSp>
        <p:cxnSp>
          <p:nvCxnSpPr>
            <p:cNvPr id="34" name="直線コネクタ 33">
              <a:extLst>
                <a:ext uri="{FF2B5EF4-FFF2-40B4-BE49-F238E27FC236}">
                  <a16:creationId xmlns:a16="http://schemas.microsoft.com/office/drawing/2014/main" id="{8739C496-808E-477B-BE23-013542023FE5}"/>
                </a:ext>
              </a:extLst>
            </p:cNvPr>
            <p:cNvCxnSpPr/>
            <p:nvPr/>
          </p:nvCxnSpPr>
          <p:spPr>
            <a:xfrm>
              <a:off x="7537744" y="3049500"/>
              <a:ext cx="2060575" cy="0"/>
            </a:xfrm>
            <a:prstGeom prst="line">
              <a:avLst/>
            </a:prstGeom>
            <a:ln>
              <a:solidFill>
                <a:schemeClr val="tx1"/>
              </a:solidFill>
              <a:prstDash val="dash"/>
            </a:ln>
          </p:spPr>
          <p:style>
            <a:lnRef idx="1">
              <a:schemeClr val="accent1"/>
            </a:lnRef>
            <a:fillRef idx="0">
              <a:schemeClr val="accent1"/>
            </a:fillRef>
            <a:effectRef idx="0">
              <a:schemeClr val="accent1"/>
            </a:effectRef>
            <a:fontRef idx="minor">
              <a:schemeClr val="tx1"/>
            </a:fontRef>
          </p:style>
        </p:cxnSp>
        <p:cxnSp>
          <p:nvCxnSpPr>
            <p:cNvPr id="35" name="直線コネクタ 34">
              <a:extLst>
                <a:ext uri="{FF2B5EF4-FFF2-40B4-BE49-F238E27FC236}">
                  <a16:creationId xmlns:a16="http://schemas.microsoft.com/office/drawing/2014/main" id="{CF63E149-9750-416F-A733-B46F47D8EF7C}"/>
                </a:ext>
              </a:extLst>
            </p:cNvPr>
            <p:cNvCxnSpPr/>
            <p:nvPr/>
          </p:nvCxnSpPr>
          <p:spPr>
            <a:xfrm>
              <a:off x="7537744" y="3642431"/>
              <a:ext cx="2060575" cy="0"/>
            </a:xfrm>
            <a:prstGeom prst="line">
              <a:avLst/>
            </a:prstGeom>
            <a:ln>
              <a:solidFill>
                <a:schemeClr val="tx1"/>
              </a:solidFill>
              <a:prstDash val="dash"/>
            </a:ln>
          </p:spPr>
          <p:style>
            <a:lnRef idx="1">
              <a:schemeClr val="accent1"/>
            </a:lnRef>
            <a:fillRef idx="0">
              <a:schemeClr val="accent1"/>
            </a:fillRef>
            <a:effectRef idx="0">
              <a:schemeClr val="accent1"/>
            </a:effectRef>
            <a:fontRef idx="minor">
              <a:schemeClr val="tx1"/>
            </a:fontRef>
          </p:style>
        </p:cxnSp>
        <p:cxnSp>
          <p:nvCxnSpPr>
            <p:cNvPr id="36" name="直線コネクタ 35">
              <a:extLst>
                <a:ext uri="{FF2B5EF4-FFF2-40B4-BE49-F238E27FC236}">
                  <a16:creationId xmlns:a16="http://schemas.microsoft.com/office/drawing/2014/main" id="{B15C6CEC-4AD6-4A83-830F-F44C0B246B2D}"/>
                </a:ext>
              </a:extLst>
            </p:cNvPr>
            <p:cNvCxnSpPr/>
            <p:nvPr/>
          </p:nvCxnSpPr>
          <p:spPr>
            <a:xfrm>
              <a:off x="7537744" y="4041687"/>
              <a:ext cx="2060575" cy="0"/>
            </a:xfrm>
            <a:prstGeom prst="line">
              <a:avLst/>
            </a:prstGeom>
            <a:ln>
              <a:solidFill>
                <a:schemeClr val="tx1"/>
              </a:solidFill>
              <a:prstDash val="dash"/>
            </a:ln>
          </p:spPr>
          <p:style>
            <a:lnRef idx="1">
              <a:schemeClr val="accent1"/>
            </a:lnRef>
            <a:fillRef idx="0">
              <a:schemeClr val="accent1"/>
            </a:fillRef>
            <a:effectRef idx="0">
              <a:schemeClr val="accent1"/>
            </a:effectRef>
            <a:fontRef idx="minor">
              <a:schemeClr val="tx1"/>
            </a:fontRef>
          </p:style>
        </p:cxnSp>
      </p:grpSp>
      <p:sp>
        <p:nvSpPr>
          <p:cNvPr id="32" name="テキスト ボックス 31">
            <a:extLst>
              <a:ext uri="{FF2B5EF4-FFF2-40B4-BE49-F238E27FC236}">
                <a16:creationId xmlns:a16="http://schemas.microsoft.com/office/drawing/2014/main" id="{4660CA0C-AAA1-4FDF-A09A-39E1F4945FA6}"/>
              </a:ext>
            </a:extLst>
          </p:cNvPr>
          <p:cNvSpPr txBox="1"/>
          <p:nvPr/>
        </p:nvSpPr>
        <p:spPr>
          <a:xfrm>
            <a:off x="0" y="4611064"/>
            <a:ext cx="9906000" cy="1450782"/>
          </a:xfrm>
          <a:prstGeom prst="rect">
            <a:avLst/>
          </a:prstGeom>
          <a:noFill/>
        </p:spPr>
        <p:txBody>
          <a:bodyPr wrap="square" rtlCol="0">
            <a:spAutoFit/>
          </a:bodyPr>
          <a:lstStyle/>
          <a:p>
            <a:pPr>
              <a:lnSpc>
                <a:spcPct val="150000"/>
              </a:lnSpc>
            </a:pPr>
            <a:r>
              <a:rPr kumimoji="1" lang="ja-JP" altLang="en-US" sz="1200" dirty="0"/>
              <a:t>　サンプリング速度が適切であるかを判断する目安として，下図に示す警告を表示します．一定方向に軸が回転している筈であるにもかかわらず，</a:t>
            </a:r>
            <a:r>
              <a:rPr kumimoji="1" lang="en-US" altLang="ja-JP" sz="1200" dirty="0"/>
              <a:t>CW/CCW</a:t>
            </a:r>
            <a:r>
              <a:rPr kumimoji="1" lang="ja-JP" altLang="en-US" sz="1200" dirty="0"/>
              <a:t>が何度も反転していると判断された場合はサンプリング速度が遅すぎます．計測中に軸の回転方向が反転する回数が分かっている場合も，この１行目の情報から判断できるでしょう．２行目の回転方向が反転しないデータ列の数と位置の情報も，現象を確認する役に立つでしょう．３行目のＡ相とＢ相の信号が変化しない状態の続くデータ区間の最小値が１回の場合もサンプリング速度が遅すぎることを意味します．</a:t>
            </a:r>
            <a:endParaRPr kumimoji="1" lang="en-US" altLang="ja-JP" sz="1200" dirty="0"/>
          </a:p>
        </p:txBody>
      </p:sp>
      <p:pic>
        <p:nvPicPr>
          <p:cNvPr id="2" name="図 1">
            <a:extLst>
              <a:ext uri="{FF2B5EF4-FFF2-40B4-BE49-F238E27FC236}">
                <a16:creationId xmlns:a16="http://schemas.microsoft.com/office/drawing/2014/main" id="{3D23D832-1406-4128-88AD-B11A66452813}"/>
              </a:ext>
            </a:extLst>
          </p:cNvPr>
          <p:cNvPicPr>
            <a:picLocks noChangeAspect="1"/>
          </p:cNvPicPr>
          <p:nvPr/>
        </p:nvPicPr>
        <p:blipFill>
          <a:blip r:embed="rId3"/>
          <a:stretch>
            <a:fillRect/>
          </a:stretch>
        </p:blipFill>
        <p:spPr>
          <a:xfrm>
            <a:off x="570323" y="6302858"/>
            <a:ext cx="8430802" cy="552527"/>
          </a:xfrm>
          <a:prstGeom prst="rect">
            <a:avLst/>
          </a:prstGeom>
          <a:ln>
            <a:solidFill>
              <a:schemeClr val="tx1"/>
            </a:solidFill>
          </a:ln>
        </p:spPr>
      </p:pic>
    </p:spTree>
    <p:extLst>
      <p:ext uri="{BB962C8B-B14F-4D97-AF65-F5344CB8AC3E}">
        <p14:creationId xmlns:p14="http://schemas.microsoft.com/office/powerpoint/2010/main" val="1581225841"/>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5">
            <a:extLst>
              <a:ext uri="{FF2B5EF4-FFF2-40B4-BE49-F238E27FC236}">
                <a16:creationId xmlns:a16="http://schemas.microsoft.com/office/drawing/2014/main" id="{147CD77E-7976-4DB9-A5F9-5AB9BBE0CDE3}"/>
              </a:ext>
            </a:extLst>
          </p:cNvPr>
          <p:cNvSpPr txBox="1">
            <a:spLocks/>
          </p:cNvSpPr>
          <p:nvPr/>
        </p:nvSpPr>
        <p:spPr>
          <a:xfrm>
            <a:off x="0" y="1"/>
            <a:ext cx="9906000" cy="411479"/>
          </a:xfrm>
          <a:prstGeom prst="rect">
            <a:avLst/>
          </a:prstGeom>
          <a:solidFill>
            <a:schemeClr val="accent1">
              <a:lumMod val="75000"/>
            </a:schemeClr>
          </a:solidFill>
        </p:spPr>
        <p:txBody>
          <a:bodyPr vert="horz" lIns="91440" tIns="45720" rIns="91440" bIns="45720" rtlCol="0" anchor="ct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a:solidFill>
                  <a:schemeClr val="bg1"/>
                </a:solidFill>
              </a:rPr>
              <a:t>データ処理</a:t>
            </a:r>
          </a:p>
        </p:txBody>
      </p:sp>
      <p:sp>
        <p:nvSpPr>
          <p:cNvPr id="10" name="テキスト ボックス 9">
            <a:extLst>
              <a:ext uri="{FF2B5EF4-FFF2-40B4-BE49-F238E27FC236}">
                <a16:creationId xmlns:a16="http://schemas.microsoft.com/office/drawing/2014/main" id="{03C58813-70E4-43D8-B3F7-DC9236ED123F}"/>
              </a:ext>
            </a:extLst>
          </p:cNvPr>
          <p:cNvSpPr txBox="1"/>
          <p:nvPr/>
        </p:nvSpPr>
        <p:spPr>
          <a:xfrm>
            <a:off x="13524" y="411480"/>
            <a:ext cx="9906000" cy="1970155"/>
          </a:xfrm>
          <a:prstGeom prst="rect">
            <a:avLst/>
          </a:prstGeom>
          <a:noFill/>
        </p:spPr>
        <p:txBody>
          <a:bodyPr wrap="square" rtlCol="0">
            <a:spAutoFit/>
          </a:bodyPr>
          <a:lstStyle/>
          <a:p>
            <a:pPr>
              <a:lnSpc>
                <a:spcPct val="150000"/>
              </a:lnSpc>
            </a:pPr>
            <a:r>
              <a:rPr kumimoji="1" lang="en-US" altLang="ja-JP" sz="1200" b="1" dirty="0"/>
              <a:t>【</a:t>
            </a:r>
            <a:r>
              <a:rPr kumimoji="1" lang="ja-JP" altLang="en-US" sz="1200" b="1" dirty="0"/>
              <a:t>パルス速度</a:t>
            </a:r>
            <a:r>
              <a:rPr kumimoji="1" lang="en-US" altLang="ja-JP" sz="1200" b="1" dirty="0"/>
              <a:t>】</a:t>
            </a:r>
          </a:p>
          <a:p>
            <a:pPr algn="just">
              <a:lnSpc>
                <a:spcPct val="150000"/>
              </a:lnSpc>
            </a:pPr>
            <a:r>
              <a:rPr kumimoji="1" lang="ja-JP" altLang="en-US" sz="1200" dirty="0"/>
              <a:t>　パルスカウント（累積）の時間変化量がパルス速度です．このパルス速度をロータリーエンコーダーの１回転あたりのパルス数で割れば，ロータリーエンコーダーの回転速度（</a:t>
            </a:r>
            <a:r>
              <a:rPr kumimoji="1" lang="en-US" altLang="ja-JP" sz="1200" dirty="0" err="1"/>
              <a:t>rps</a:t>
            </a:r>
            <a:r>
              <a:rPr kumimoji="1" lang="ja-JP" altLang="en-US" sz="1200" dirty="0"/>
              <a:t>）になります．</a:t>
            </a:r>
            <a:endParaRPr kumimoji="1" lang="en-US" altLang="ja-JP" sz="1200" dirty="0"/>
          </a:p>
          <a:p>
            <a:pPr algn="just">
              <a:lnSpc>
                <a:spcPct val="150000"/>
              </a:lnSpc>
            </a:pPr>
            <a:r>
              <a:rPr kumimoji="1" lang="ja-JP" altLang="en-US" sz="1050" dirty="0"/>
              <a:t>（注意）ただし実際には物理的なパルスの分解能（１回転当たりのパルス数）の４倍の分解能が得られますので，その四分の一の速度です（４逓倍）．</a:t>
            </a:r>
            <a:endParaRPr kumimoji="1" lang="en-US" altLang="ja-JP" sz="1050" dirty="0"/>
          </a:p>
          <a:p>
            <a:pPr algn="just">
              <a:lnSpc>
                <a:spcPct val="150000"/>
              </a:lnSpc>
            </a:pPr>
            <a:endParaRPr kumimoji="1" lang="en-US" altLang="ja-JP" sz="1200" dirty="0"/>
          </a:p>
          <a:p>
            <a:pPr algn="just">
              <a:lnSpc>
                <a:spcPct val="150000"/>
              </a:lnSpc>
            </a:pPr>
            <a:r>
              <a:rPr kumimoji="1" lang="ja-JP" altLang="en-US" sz="1200" dirty="0"/>
              <a:t>　回転数から回転速度（ここではパルスカウント値からパルス速度）を求めることは，そのグラフの傾きを求めることに相当します．いくつかの方法が存在しますが，本ソフトウェアでは最も単純な以下の方法を採用しています．</a:t>
            </a:r>
            <a:endParaRPr kumimoji="1" lang="en-US" altLang="ja-JP" sz="1200" dirty="0"/>
          </a:p>
        </p:txBody>
      </p:sp>
      <p:grpSp>
        <p:nvGrpSpPr>
          <p:cNvPr id="62" name="グループ化 61">
            <a:extLst>
              <a:ext uri="{FF2B5EF4-FFF2-40B4-BE49-F238E27FC236}">
                <a16:creationId xmlns:a16="http://schemas.microsoft.com/office/drawing/2014/main" id="{0531FE65-9A73-431E-BC66-A80B8D1C7788}"/>
              </a:ext>
            </a:extLst>
          </p:cNvPr>
          <p:cNvGrpSpPr/>
          <p:nvPr/>
        </p:nvGrpSpPr>
        <p:grpSpPr>
          <a:xfrm>
            <a:off x="193040" y="2473960"/>
            <a:ext cx="2193114" cy="1772878"/>
            <a:chOff x="396240" y="3185160"/>
            <a:chExt cx="2193114" cy="1772878"/>
          </a:xfrm>
        </p:grpSpPr>
        <p:cxnSp>
          <p:nvCxnSpPr>
            <p:cNvPr id="5" name="直線矢印コネクタ 4">
              <a:extLst>
                <a:ext uri="{FF2B5EF4-FFF2-40B4-BE49-F238E27FC236}">
                  <a16:creationId xmlns:a16="http://schemas.microsoft.com/office/drawing/2014/main" id="{8E67011F-A893-467E-A057-270513529950}"/>
                </a:ext>
              </a:extLst>
            </p:cNvPr>
            <p:cNvCxnSpPr>
              <a:cxnSpLocks/>
            </p:cNvCxnSpPr>
            <p:nvPr/>
          </p:nvCxnSpPr>
          <p:spPr>
            <a:xfrm>
              <a:off x="563880" y="4640580"/>
              <a:ext cx="1950720"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17" name="直線矢印コネクタ 16">
              <a:extLst>
                <a:ext uri="{FF2B5EF4-FFF2-40B4-BE49-F238E27FC236}">
                  <a16:creationId xmlns:a16="http://schemas.microsoft.com/office/drawing/2014/main" id="{359C1B03-0688-49E2-A6B2-79FF55472A3F}"/>
                </a:ext>
              </a:extLst>
            </p:cNvPr>
            <p:cNvCxnSpPr/>
            <p:nvPr/>
          </p:nvCxnSpPr>
          <p:spPr>
            <a:xfrm flipV="1">
              <a:off x="723900" y="3185160"/>
              <a:ext cx="0" cy="164592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18" name="テキスト ボックス 17">
              <a:extLst>
                <a:ext uri="{FF2B5EF4-FFF2-40B4-BE49-F238E27FC236}">
                  <a16:creationId xmlns:a16="http://schemas.microsoft.com/office/drawing/2014/main" id="{6E9ED120-8CDC-4B7D-956D-20E21C89C3B9}"/>
                </a:ext>
              </a:extLst>
            </p:cNvPr>
            <p:cNvSpPr txBox="1"/>
            <p:nvPr/>
          </p:nvSpPr>
          <p:spPr>
            <a:xfrm>
              <a:off x="1949275" y="4704122"/>
              <a:ext cx="640079" cy="253916"/>
            </a:xfrm>
            <a:prstGeom prst="rect">
              <a:avLst/>
            </a:prstGeom>
            <a:noFill/>
          </p:spPr>
          <p:txBody>
            <a:bodyPr wrap="square" rtlCol="0">
              <a:spAutoFit/>
            </a:bodyPr>
            <a:lstStyle/>
            <a:p>
              <a:r>
                <a:rPr kumimoji="1" lang="en-US" altLang="ja-JP" sz="1050" dirty="0"/>
                <a:t>Time</a:t>
              </a:r>
              <a:endParaRPr kumimoji="1" lang="ja-JP" altLang="en-US" sz="1050" dirty="0"/>
            </a:p>
          </p:txBody>
        </p:sp>
        <p:sp>
          <p:nvSpPr>
            <p:cNvPr id="38" name="テキスト ボックス 37">
              <a:extLst>
                <a:ext uri="{FF2B5EF4-FFF2-40B4-BE49-F238E27FC236}">
                  <a16:creationId xmlns:a16="http://schemas.microsoft.com/office/drawing/2014/main" id="{C005A36A-2F22-43EC-A90E-E0F61A9F755A}"/>
                </a:ext>
              </a:extLst>
            </p:cNvPr>
            <p:cNvSpPr txBox="1"/>
            <p:nvPr/>
          </p:nvSpPr>
          <p:spPr>
            <a:xfrm>
              <a:off x="396240" y="3642359"/>
              <a:ext cx="346249" cy="520743"/>
            </a:xfrm>
            <a:prstGeom prst="rect">
              <a:avLst/>
            </a:prstGeom>
            <a:noFill/>
          </p:spPr>
          <p:txBody>
            <a:bodyPr vert="vert270" wrap="square" rtlCol="0">
              <a:spAutoFit/>
            </a:bodyPr>
            <a:lstStyle/>
            <a:p>
              <a:pPr algn="ctr"/>
              <a:r>
                <a:rPr kumimoji="1" lang="en-US" altLang="ja-JP" sz="1050" dirty="0"/>
                <a:t>Pulse</a:t>
              </a:r>
              <a:endParaRPr kumimoji="1" lang="ja-JP" altLang="en-US" sz="1050" dirty="0"/>
            </a:p>
          </p:txBody>
        </p:sp>
        <p:sp>
          <p:nvSpPr>
            <p:cNvPr id="22" name="楕円 21">
              <a:extLst>
                <a:ext uri="{FF2B5EF4-FFF2-40B4-BE49-F238E27FC236}">
                  <a16:creationId xmlns:a16="http://schemas.microsoft.com/office/drawing/2014/main" id="{992ADC39-8E77-4CF8-9D3C-429B4E510475}"/>
                </a:ext>
              </a:extLst>
            </p:cNvPr>
            <p:cNvSpPr/>
            <p:nvPr/>
          </p:nvSpPr>
          <p:spPr>
            <a:xfrm flipV="1">
              <a:off x="705312" y="46101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39" name="楕円 38">
              <a:extLst>
                <a:ext uri="{FF2B5EF4-FFF2-40B4-BE49-F238E27FC236}">
                  <a16:creationId xmlns:a16="http://schemas.microsoft.com/office/drawing/2014/main" id="{BAC3AB34-40CE-460A-B57F-A31B6071309B}"/>
                </a:ext>
              </a:extLst>
            </p:cNvPr>
            <p:cNvSpPr/>
            <p:nvPr/>
          </p:nvSpPr>
          <p:spPr>
            <a:xfrm flipV="1">
              <a:off x="857712" y="44577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0" name="楕円 39">
              <a:extLst>
                <a:ext uri="{FF2B5EF4-FFF2-40B4-BE49-F238E27FC236}">
                  <a16:creationId xmlns:a16="http://schemas.microsoft.com/office/drawing/2014/main" id="{C354C07A-896A-4B6F-B69B-7C95726B62BB}"/>
                </a:ext>
              </a:extLst>
            </p:cNvPr>
            <p:cNvSpPr/>
            <p:nvPr/>
          </p:nvSpPr>
          <p:spPr>
            <a:xfrm flipV="1">
              <a:off x="1010112" y="43053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1" name="楕円 40">
              <a:extLst>
                <a:ext uri="{FF2B5EF4-FFF2-40B4-BE49-F238E27FC236}">
                  <a16:creationId xmlns:a16="http://schemas.microsoft.com/office/drawing/2014/main" id="{8C5C2AF3-9CF8-4F8C-8257-788CEB3F00B3}"/>
                </a:ext>
              </a:extLst>
            </p:cNvPr>
            <p:cNvSpPr/>
            <p:nvPr/>
          </p:nvSpPr>
          <p:spPr>
            <a:xfrm flipV="1">
              <a:off x="1162512" y="41529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2" name="楕円 41">
              <a:extLst>
                <a:ext uri="{FF2B5EF4-FFF2-40B4-BE49-F238E27FC236}">
                  <a16:creationId xmlns:a16="http://schemas.microsoft.com/office/drawing/2014/main" id="{AF472C39-2A6B-4DA5-A335-549D087B1529}"/>
                </a:ext>
              </a:extLst>
            </p:cNvPr>
            <p:cNvSpPr/>
            <p:nvPr/>
          </p:nvSpPr>
          <p:spPr>
            <a:xfrm flipV="1">
              <a:off x="1314912" y="40005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3" name="楕円 42">
              <a:extLst>
                <a:ext uri="{FF2B5EF4-FFF2-40B4-BE49-F238E27FC236}">
                  <a16:creationId xmlns:a16="http://schemas.microsoft.com/office/drawing/2014/main" id="{7B7E6154-7980-4002-B694-2B3A522C50A2}"/>
                </a:ext>
              </a:extLst>
            </p:cNvPr>
            <p:cNvSpPr/>
            <p:nvPr/>
          </p:nvSpPr>
          <p:spPr>
            <a:xfrm flipV="1">
              <a:off x="1467312" y="38481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4" name="楕円 43">
              <a:extLst>
                <a:ext uri="{FF2B5EF4-FFF2-40B4-BE49-F238E27FC236}">
                  <a16:creationId xmlns:a16="http://schemas.microsoft.com/office/drawing/2014/main" id="{293442EE-9C43-40A2-883C-8DAFE1C5CE0E}"/>
                </a:ext>
              </a:extLst>
            </p:cNvPr>
            <p:cNvSpPr/>
            <p:nvPr/>
          </p:nvSpPr>
          <p:spPr>
            <a:xfrm flipV="1">
              <a:off x="1619712" y="3695706"/>
              <a:ext cx="49526" cy="49526"/>
            </a:xfrm>
            <a:prstGeom prst="ellipse">
              <a:avLst/>
            </a:prstGeom>
            <a:solidFill>
              <a:schemeClr val="tx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5" name="楕円 44">
              <a:extLst>
                <a:ext uri="{FF2B5EF4-FFF2-40B4-BE49-F238E27FC236}">
                  <a16:creationId xmlns:a16="http://schemas.microsoft.com/office/drawing/2014/main" id="{615F9D40-8EC4-4513-A217-92C6B37AB515}"/>
                </a:ext>
              </a:extLst>
            </p:cNvPr>
            <p:cNvSpPr/>
            <p:nvPr/>
          </p:nvSpPr>
          <p:spPr>
            <a:xfrm flipV="1">
              <a:off x="1772112" y="35433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6" name="楕円 45">
              <a:extLst>
                <a:ext uri="{FF2B5EF4-FFF2-40B4-BE49-F238E27FC236}">
                  <a16:creationId xmlns:a16="http://schemas.microsoft.com/office/drawing/2014/main" id="{BAA1CF0C-5B5E-446F-8A7B-BCB72A0C1C10}"/>
                </a:ext>
              </a:extLst>
            </p:cNvPr>
            <p:cNvSpPr/>
            <p:nvPr/>
          </p:nvSpPr>
          <p:spPr>
            <a:xfrm flipV="1">
              <a:off x="1924512" y="33909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7" name="楕円 46">
              <a:extLst>
                <a:ext uri="{FF2B5EF4-FFF2-40B4-BE49-F238E27FC236}">
                  <a16:creationId xmlns:a16="http://schemas.microsoft.com/office/drawing/2014/main" id="{7EDBAABE-07B2-4D8B-9B0B-34AE2AD1AA51}"/>
                </a:ext>
              </a:extLst>
            </p:cNvPr>
            <p:cNvSpPr/>
            <p:nvPr/>
          </p:nvSpPr>
          <p:spPr>
            <a:xfrm flipV="1">
              <a:off x="2076912" y="32385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cxnSp>
          <p:nvCxnSpPr>
            <p:cNvPr id="53" name="直線コネクタ 52">
              <a:extLst>
                <a:ext uri="{FF2B5EF4-FFF2-40B4-BE49-F238E27FC236}">
                  <a16:creationId xmlns:a16="http://schemas.microsoft.com/office/drawing/2014/main" id="{4C365A3F-99D0-4648-B841-224B0CAB096E}"/>
                </a:ext>
              </a:extLst>
            </p:cNvPr>
            <p:cNvCxnSpPr>
              <a:cxnSpLocks/>
            </p:cNvCxnSpPr>
            <p:nvPr/>
          </p:nvCxnSpPr>
          <p:spPr>
            <a:xfrm flipV="1">
              <a:off x="728646" y="3185160"/>
              <a:ext cx="1447817" cy="1449710"/>
            </a:xfrm>
            <a:prstGeom prst="line">
              <a:avLst/>
            </a:prstGeom>
            <a:ln>
              <a:solidFill>
                <a:schemeClr val="tx1"/>
              </a:solidFill>
            </a:ln>
          </p:spPr>
          <p:style>
            <a:lnRef idx="1">
              <a:schemeClr val="accent1"/>
            </a:lnRef>
            <a:fillRef idx="0">
              <a:schemeClr val="accent1"/>
            </a:fillRef>
            <a:effectRef idx="0">
              <a:schemeClr val="accent1"/>
            </a:effectRef>
            <a:fontRef idx="minor">
              <a:schemeClr val="tx1"/>
            </a:fontRef>
          </p:style>
        </p:cxnSp>
        <p:sp>
          <p:nvSpPr>
            <p:cNvPr id="58" name="フリーフォーム: 図形 57">
              <a:extLst>
                <a:ext uri="{FF2B5EF4-FFF2-40B4-BE49-F238E27FC236}">
                  <a16:creationId xmlns:a16="http://schemas.microsoft.com/office/drawing/2014/main" id="{917842C9-A444-4973-A6E3-9BF483D2AA2D}"/>
                </a:ext>
              </a:extLst>
            </p:cNvPr>
            <p:cNvSpPr/>
            <p:nvPr/>
          </p:nvSpPr>
          <p:spPr>
            <a:xfrm>
              <a:off x="1490663" y="3724275"/>
              <a:ext cx="150018" cy="154781"/>
            </a:xfrm>
            <a:custGeom>
              <a:avLst/>
              <a:gdLst>
                <a:gd name="connsiteX0" fmla="*/ 0 w 150018"/>
                <a:gd name="connsiteY0" fmla="*/ 154781 h 154781"/>
                <a:gd name="connsiteX1" fmla="*/ 150018 w 150018"/>
                <a:gd name="connsiteY1" fmla="*/ 154781 h 154781"/>
                <a:gd name="connsiteX2" fmla="*/ 150018 w 150018"/>
                <a:gd name="connsiteY2" fmla="*/ 0 h 154781"/>
              </a:gdLst>
              <a:ahLst/>
              <a:cxnLst>
                <a:cxn ang="0">
                  <a:pos x="connsiteX0" y="connsiteY0"/>
                </a:cxn>
                <a:cxn ang="0">
                  <a:pos x="connsiteX1" y="connsiteY1"/>
                </a:cxn>
                <a:cxn ang="0">
                  <a:pos x="connsiteX2" y="connsiteY2"/>
                </a:cxn>
              </a:cxnLst>
              <a:rect l="l" t="t" r="r" b="b"/>
              <a:pathLst>
                <a:path w="150018" h="154781">
                  <a:moveTo>
                    <a:pt x="0" y="154781"/>
                  </a:moveTo>
                  <a:lnTo>
                    <a:pt x="150018" y="154781"/>
                  </a:lnTo>
                  <a:lnTo>
                    <a:pt x="150018" y="0"/>
                  </a:lnTo>
                </a:path>
              </a:pathLst>
            </a:custGeom>
            <a:noFill/>
            <a:ln w="3175">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9" name="テキスト ボックス 58">
              <a:extLst>
                <a:ext uri="{FF2B5EF4-FFF2-40B4-BE49-F238E27FC236}">
                  <a16:creationId xmlns:a16="http://schemas.microsoft.com/office/drawing/2014/main" id="{842FFD43-7FCC-486D-A723-0F89885CA318}"/>
                </a:ext>
              </a:extLst>
            </p:cNvPr>
            <p:cNvSpPr txBox="1"/>
            <p:nvPr/>
          </p:nvSpPr>
          <p:spPr>
            <a:xfrm>
              <a:off x="1452554" y="3861529"/>
              <a:ext cx="311304" cy="261610"/>
            </a:xfrm>
            <a:prstGeom prst="rect">
              <a:avLst/>
            </a:prstGeom>
            <a:noFill/>
          </p:spPr>
          <p:txBody>
            <a:bodyPr wrap="none" rtlCol="0">
              <a:spAutoFit/>
            </a:bodyPr>
            <a:lstStyle/>
            <a:p>
              <a:r>
                <a:rPr kumimoji="1" lang="en-US" altLang="ja-JP" sz="1050" dirty="0" err="1">
                  <a:latin typeface="Times New Roman" panose="02020603050405020304" pitchFamily="18" charset="0"/>
                  <a:cs typeface="Times New Roman" panose="02020603050405020304" pitchFamily="18" charset="0"/>
                </a:rPr>
                <a:t>Δ</a:t>
              </a:r>
              <a:r>
                <a:rPr kumimoji="1" lang="en-US" altLang="ja-JP" sz="1050" i="1" dirty="0" err="1">
                  <a:latin typeface="Times New Roman" panose="02020603050405020304" pitchFamily="18" charset="0"/>
                  <a:cs typeface="Times New Roman" panose="02020603050405020304" pitchFamily="18" charset="0"/>
                </a:rPr>
                <a:t>t</a:t>
              </a:r>
              <a:endParaRPr kumimoji="1" lang="ja-JP" altLang="en-US" sz="1050" i="1" dirty="0">
                <a:latin typeface="Times New Roman" panose="02020603050405020304" pitchFamily="18" charset="0"/>
                <a:cs typeface="Times New Roman" panose="02020603050405020304" pitchFamily="18" charset="0"/>
              </a:endParaRPr>
            </a:p>
          </p:txBody>
        </p:sp>
        <p:sp>
          <p:nvSpPr>
            <p:cNvPr id="60" name="テキスト ボックス 59">
              <a:extLst>
                <a:ext uri="{FF2B5EF4-FFF2-40B4-BE49-F238E27FC236}">
                  <a16:creationId xmlns:a16="http://schemas.microsoft.com/office/drawing/2014/main" id="{7ED956E9-7358-4D85-A27D-7713ACDCFA7F}"/>
                </a:ext>
              </a:extLst>
            </p:cNvPr>
            <p:cNvSpPr txBox="1"/>
            <p:nvPr/>
          </p:nvSpPr>
          <p:spPr>
            <a:xfrm>
              <a:off x="1598588" y="3666108"/>
              <a:ext cx="330540" cy="253916"/>
            </a:xfrm>
            <a:prstGeom prst="rect">
              <a:avLst/>
            </a:prstGeom>
            <a:noFill/>
          </p:spPr>
          <p:txBody>
            <a:bodyPr wrap="none" rtlCol="0">
              <a:spAutoFit/>
            </a:bodyPr>
            <a:lstStyle/>
            <a:p>
              <a:r>
                <a:rPr kumimoji="1" lang="en-US" altLang="ja-JP" sz="1050" dirty="0" err="1">
                  <a:latin typeface="Times New Roman" panose="02020603050405020304" pitchFamily="18" charset="0"/>
                  <a:cs typeface="Times New Roman" panose="02020603050405020304" pitchFamily="18" charset="0"/>
                </a:rPr>
                <a:t>Δ</a:t>
              </a:r>
              <a:r>
                <a:rPr kumimoji="1" lang="en-US" altLang="ja-JP" sz="1050" i="1" dirty="0" err="1">
                  <a:latin typeface="Times New Roman" panose="02020603050405020304" pitchFamily="18" charset="0"/>
                  <a:cs typeface="Times New Roman" panose="02020603050405020304" pitchFamily="18" charset="0"/>
                </a:rPr>
                <a:t>x</a:t>
              </a:r>
              <a:endParaRPr kumimoji="1" lang="ja-JP" altLang="en-US" sz="1050" i="1" dirty="0">
                <a:latin typeface="Times New Roman" panose="02020603050405020304" pitchFamily="18" charset="0"/>
                <a:cs typeface="Times New Roman" panose="02020603050405020304" pitchFamily="18" charset="0"/>
              </a:endParaRPr>
            </a:p>
          </p:txBody>
        </p:sp>
        <p:sp>
          <p:nvSpPr>
            <p:cNvPr id="61" name="テキスト ボックス 60">
              <a:extLst>
                <a:ext uri="{FF2B5EF4-FFF2-40B4-BE49-F238E27FC236}">
                  <a16:creationId xmlns:a16="http://schemas.microsoft.com/office/drawing/2014/main" id="{FEFEAA01-79A7-40DD-971C-3774B66E7F88}"/>
                </a:ext>
              </a:extLst>
            </p:cNvPr>
            <p:cNvSpPr txBox="1"/>
            <p:nvPr/>
          </p:nvSpPr>
          <p:spPr>
            <a:xfrm>
              <a:off x="1383786" y="4227936"/>
              <a:ext cx="760144" cy="253916"/>
            </a:xfrm>
            <a:prstGeom prst="rect">
              <a:avLst/>
            </a:prstGeom>
            <a:noFill/>
          </p:spPr>
          <p:txBody>
            <a:bodyPr wrap="none" rtlCol="0">
              <a:spAutoFit/>
            </a:bodyPr>
            <a:lstStyle/>
            <a:p>
              <a:r>
                <a:rPr kumimoji="1" lang="en-US" altLang="ja-JP" sz="1050" i="1" dirty="0">
                  <a:latin typeface="Times New Roman" panose="02020603050405020304" pitchFamily="18" charset="0"/>
                  <a:cs typeface="Times New Roman" panose="02020603050405020304" pitchFamily="18" charset="0"/>
                </a:rPr>
                <a:t>v</a:t>
              </a:r>
              <a:r>
                <a:rPr kumimoji="1" lang="en-US" altLang="ja-JP" sz="1050" dirty="0">
                  <a:latin typeface="Times New Roman" panose="02020603050405020304" pitchFamily="18" charset="0"/>
                  <a:cs typeface="Times New Roman" panose="02020603050405020304" pitchFamily="18" charset="0"/>
                </a:rPr>
                <a:t> = </a:t>
              </a:r>
              <a:r>
                <a:rPr kumimoji="1" lang="en-US" altLang="ja-JP" sz="1050" dirty="0" err="1">
                  <a:latin typeface="Times New Roman" panose="02020603050405020304" pitchFamily="18" charset="0"/>
                  <a:cs typeface="Times New Roman" panose="02020603050405020304" pitchFamily="18" charset="0"/>
                </a:rPr>
                <a:t>Δ</a:t>
              </a:r>
              <a:r>
                <a:rPr kumimoji="1" lang="en-US" altLang="ja-JP" sz="1050" i="1" dirty="0" err="1">
                  <a:latin typeface="Times New Roman" panose="02020603050405020304" pitchFamily="18" charset="0"/>
                  <a:cs typeface="Times New Roman" panose="02020603050405020304" pitchFamily="18" charset="0"/>
                </a:rPr>
                <a:t>x</a:t>
              </a:r>
              <a:r>
                <a:rPr kumimoji="1" lang="en-US" altLang="ja-JP" sz="1050" dirty="0">
                  <a:latin typeface="Times New Roman" panose="02020603050405020304" pitchFamily="18" charset="0"/>
                  <a:cs typeface="Times New Roman" panose="02020603050405020304" pitchFamily="18" charset="0"/>
                </a:rPr>
                <a:t> / </a:t>
              </a:r>
              <a:r>
                <a:rPr kumimoji="1" lang="en-US" altLang="ja-JP" sz="1050" dirty="0" err="1">
                  <a:latin typeface="Times New Roman" panose="02020603050405020304" pitchFamily="18" charset="0"/>
                  <a:cs typeface="Times New Roman" panose="02020603050405020304" pitchFamily="18" charset="0"/>
                </a:rPr>
                <a:t>Δ</a:t>
              </a:r>
              <a:r>
                <a:rPr kumimoji="1" lang="en-US" altLang="ja-JP" sz="1050" i="1" dirty="0" err="1">
                  <a:latin typeface="Times New Roman" panose="02020603050405020304" pitchFamily="18" charset="0"/>
                  <a:cs typeface="Times New Roman" panose="02020603050405020304" pitchFamily="18" charset="0"/>
                </a:rPr>
                <a:t>t</a:t>
              </a:r>
              <a:endParaRPr kumimoji="1" lang="ja-JP" altLang="en-US" sz="1050" i="1" dirty="0">
                <a:latin typeface="Times New Roman" panose="02020603050405020304" pitchFamily="18" charset="0"/>
                <a:cs typeface="Times New Roman" panose="02020603050405020304" pitchFamily="18" charset="0"/>
              </a:endParaRPr>
            </a:p>
          </p:txBody>
        </p:sp>
      </p:grpSp>
      <p:sp>
        <p:nvSpPr>
          <p:cNvPr id="63" name="テキスト ボックス 62">
            <a:extLst>
              <a:ext uri="{FF2B5EF4-FFF2-40B4-BE49-F238E27FC236}">
                <a16:creationId xmlns:a16="http://schemas.microsoft.com/office/drawing/2014/main" id="{5C3A4EF3-F202-46B7-8553-47B4EC8A9814}"/>
              </a:ext>
            </a:extLst>
          </p:cNvPr>
          <p:cNvSpPr txBox="1"/>
          <p:nvPr/>
        </p:nvSpPr>
        <p:spPr>
          <a:xfrm>
            <a:off x="174044" y="4370674"/>
            <a:ext cx="2323992" cy="896784"/>
          </a:xfrm>
          <a:prstGeom prst="rect">
            <a:avLst/>
          </a:prstGeom>
          <a:noFill/>
        </p:spPr>
        <p:txBody>
          <a:bodyPr wrap="square" rtlCol="0">
            <a:spAutoFit/>
          </a:bodyPr>
          <a:lstStyle/>
          <a:p>
            <a:pPr algn="just">
              <a:lnSpc>
                <a:spcPct val="150000"/>
              </a:lnSpc>
            </a:pPr>
            <a:r>
              <a:rPr kumimoji="1" lang="ja-JP" altLang="en-US" sz="1200" dirty="0"/>
              <a:t>　一定角速度であれば，このように一定時間の間の角度の変化量から角速度が得られます．</a:t>
            </a:r>
            <a:endParaRPr kumimoji="1" lang="en-US" altLang="ja-JP" sz="1200" dirty="0"/>
          </a:p>
        </p:txBody>
      </p:sp>
      <p:grpSp>
        <p:nvGrpSpPr>
          <p:cNvPr id="88" name="グループ化 87">
            <a:extLst>
              <a:ext uri="{FF2B5EF4-FFF2-40B4-BE49-F238E27FC236}">
                <a16:creationId xmlns:a16="http://schemas.microsoft.com/office/drawing/2014/main" id="{0FCC977B-D292-4737-86A8-C0F390C63E09}"/>
              </a:ext>
            </a:extLst>
          </p:cNvPr>
          <p:cNvGrpSpPr/>
          <p:nvPr/>
        </p:nvGrpSpPr>
        <p:grpSpPr>
          <a:xfrm>
            <a:off x="2449811" y="2473960"/>
            <a:ext cx="2193114" cy="1772878"/>
            <a:chOff x="2756524" y="2473960"/>
            <a:chExt cx="2193114" cy="1772878"/>
          </a:xfrm>
        </p:grpSpPr>
        <p:cxnSp>
          <p:nvCxnSpPr>
            <p:cNvPr id="65" name="直線矢印コネクタ 64">
              <a:extLst>
                <a:ext uri="{FF2B5EF4-FFF2-40B4-BE49-F238E27FC236}">
                  <a16:creationId xmlns:a16="http://schemas.microsoft.com/office/drawing/2014/main" id="{B9ADE05B-487B-4088-8438-5E5713590D75}"/>
                </a:ext>
              </a:extLst>
            </p:cNvPr>
            <p:cNvCxnSpPr>
              <a:cxnSpLocks/>
            </p:cNvCxnSpPr>
            <p:nvPr/>
          </p:nvCxnSpPr>
          <p:spPr>
            <a:xfrm>
              <a:off x="2924164" y="3929380"/>
              <a:ext cx="1950720"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66" name="直線矢印コネクタ 65">
              <a:extLst>
                <a:ext uri="{FF2B5EF4-FFF2-40B4-BE49-F238E27FC236}">
                  <a16:creationId xmlns:a16="http://schemas.microsoft.com/office/drawing/2014/main" id="{88989874-9808-4980-824F-580831F52990}"/>
                </a:ext>
              </a:extLst>
            </p:cNvPr>
            <p:cNvCxnSpPr/>
            <p:nvPr/>
          </p:nvCxnSpPr>
          <p:spPr>
            <a:xfrm flipV="1">
              <a:off x="3084184" y="2473960"/>
              <a:ext cx="0" cy="164592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67" name="テキスト ボックス 66">
              <a:extLst>
                <a:ext uri="{FF2B5EF4-FFF2-40B4-BE49-F238E27FC236}">
                  <a16:creationId xmlns:a16="http://schemas.microsoft.com/office/drawing/2014/main" id="{2212807F-5FBF-4880-B3DF-8BAB06B775BC}"/>
                </a:ext>
              </a:extLst>
            </p:cNvPr>
            <p:cNvSpPr txBox="1"/>
            <p:nvPr/>
          </p:nvSpPr>
          <p:spPr>
            <a:xfrm>
              <a:off x="4309559" y="3992922"/>
              <a:ext cx="640079" cy="253916"/>
            </a:xfrm>
            <a:prstGeom prst="rect">
              <a:avLst/>
            </a:prstGeom>
            <a:noFill/>
          </p:spPr>
          <p:txBody>
            <a:bodyPr wrap="square" rtlCol="0">
              <a:spAutoFit/>
            </a:bodyPr>
            <a:lstStyle/>
            <a:p>
              <a:r>
                <a:rPr kumimoji="1" lang="en-US" altLang="ja-JP" sz="1050" dirty="0"/>
                <a:t>Time</a:t>
              </a:r>
              <a:endParaRPr kumimoji="1" lang="ja-JP" altLang="en-US" sz="1050" dirty="0"/>
            </a:p>
          </p:txBody>
        </p:sp>
        <p:sp>
          <p:nvSpPr>
            <p:cNvPr id="68" name="テキスト ボックス 67">
              <a:extLst>
                <a:ext uri="{FF2B5EF4-FFF2-40B4-BE49-F238E27FC236}">
                  <a16:creationId xmlns:a16="http://schemas.microsoft.com/office/drawing/2014/main" id="{AD667EB0-114E-4AF3-ABB5-9199E9C15629}"/>
                </a:ext>
              </a:extLst>
            </p:cNvPr>
            <p:cNvSpPr txBox="1"/>
            <p:nvPr/>
          </p:nvSpPr>
          <p:spPr>
            <a:xfrm>
              <a:off x="2756524" y="2931159"/>
              <a:ext cx="346249" cy="520743"/>
            </a:xfrm>
            <a:prstGeom prst="rect">
              <a:avLst/>
            </a:prstGeom>
            <a:noFill/>
          </p:spPr>
          <p:txBody>
            <a:bodyPr vert="vert270" wrap="square" rtlCol="0">
              <a:spAutoFit/>
            </a:bodyPr>
            <a:lstStyle/>
            <a:p>
              <a:pPr algn="ctr"/>
              <a:r>
                <a:rPr kumimoji="1" lang="en-US" altLang="ja-JP" sz="1050" dirty="0"/>
                <a:t>Pulse</a:t>
              </a:r>
              <a:endParaRPr kumimoji="1" lang="ja-JP" altLang="en-US" sz="1050" dirty="0"/>
            </a:p>
          </p:txBody>
        </p:sp>
        <p:sp>
          <p:nvSpPr>
            <p:cNvPr id="69" name="楕円 68">
              <a:extLst>
                <a:ext uri="{FF2B5EF4-FFF2-40B4-BE49-F238E27FC236}">
                  <a16:creationId xmlns:a16="http://schemas.microsoft.com/office/drawing/2014/main" id="{91760607-6CF0-4507-BEC6-86D65B799543}"/>
                </a:ext>
              </a:extLst>
            </p:cNvPr>
            <p:cNvSpPr/>
            <p:nvPr/>
          </p:nvSpPr>
          <p:spPr>
            <a:xfrm flipV="1">
              <a:off x="3065596" y="3161669"/>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0" name="楕円 69">
              <a:extLst>
                <a:ext uri="{FF2B5EF4-FFF2-40B4-BE49-F238E27FC236}">
                  <a16:creationId xmlns:a16="http://schemas.microsoft.com/office/drawing/2014/main" id="{738B0140-08B3-4F9A-9749-4FFDD9D8C7F9}"/>
                </a:ext>
              </a:extLst>
            </p:cNvPr>
            <p:cNvSpPr/>
            <p:nvPr/>
          </p:nvSpPr>
          <p:spPr>
            <a:xfrm flipV="1">
              <a:off x="3205296" y="3306461"/>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1" name="楕円 70">
              <a:extLst>
                <a:ext uri="{FF2B5EF4-FFF2-40B4-BE49-F238E27FC236}">
                  <a16:creationId xmlns:a16="http://schemas.microsoft.com/office/drawing/2014/main" id="{7B12675F-51BC-4B07-8189-DED50669B807}"/>
                </a:ext>
              </a:extLst>
            </p:cNvPr>
            <p:cNvSpPr/>
            <p:nvPr/>
          </p:nvSpPr>
          <p:spPr>
            <a:xfrm flipV="1">
              <a:off x="3347517" y="33718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2" name="楕円 71">
              <a:extLst>
                <a:ext uri="{FF2B5EF4-FFF2-40B4-BE49-F238E27FC236}">
                  <a16:creationId xmlns:a16="http://schemas.microsoft.com/office/drawing/2014/main" id="{E6088552-C256-4B6D-8D43-34FE17EB8ED4}"/>
                </a:ext>
              </a:extLst>
            </p:cNvPr>
            <p:cNvSpPr/>
            <p:nvPr/>
          </p:nvSpPr>
          <p:spPr>
            <a:xfrm flipV="1">
              <a:off x="3489738" y="3317881"/>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3" name="楕円 72">
              <a:extLst>
                <a:ext uri="{FF2B5EF4-FFF2-40B4-BE49-F238E27FC236}">
                  <a16:creationId xmlns:a16="http://schemas.microsoft.com/office/drawing/2014/main" id="{B36DC138-4611-4562-A640-2054555B4F57}"/>
                </a:ext>
              </a:extLst>
            </p:cNvPr>
            <p:cNvSpPr/>
            <p:nvPr/>
          </p:nvSpPr>
          <p:spPr>
            <a:xfrm flipV="1">
              <a:off x="3631959" y="32702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4" name="楕円 73">
              <a:extLst>
                <a:ext uri="{FF2B5EF4-FFF2-40B4-BE49-F238E27FC236}">
                  <a16:creationId xmlns:a16="http://schemas.microsoft.com/office/drawing/2014/main" id="{572E4BAF-3520-4CF3-ADD0-8913619B85B5}"/>
                </a:ext>
              </a:extLst>
            </p:cNvPr>
            <p:cNvSpPr/>
            <p:nvPr/>
          </p:nvSpPr>
          <p:spPr>
            <a:xfrm flipV="1">
              <a:off x="3774180" y="31369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5" name="楕円 74">
              <a:extLst>
                <a:ext uri="{FF2B5EF4-FFF2-40B4-BE49-F238E27FC236}">
                  <a16:creationId xmlns:a16="http://schemas.microsoft.com/office/drawing/2014/main" id="{D0A9832C-18C6-40F8-BCA9-126A9BE3FE4F}"/>
                </a:ext>
              </a:extLst>
            </p:cNvPr>
            <p:cNvSpPr/>
            <p:nvPr/>
          </p:nvSpPr>
          <p:spPr>
            <a:xfrm flipV="1">
              <a:off x="3916401" y="2984506"/>
              <a:ext cx="49526" cy="49526"/>
            </a:xfrm>
            <a:prstGeom prst="ellipse">
              <a:avLst/>
            </a:prstGeom>
            <a:solidFill>
              <a:schemeClr val="tx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6" name="楕円 75">
              <a:extLst>
                <a:ext uri="{FF2B5EF4-FFF2-40B4-BE49-F238E27FC236}">
                  <a16:creationId xmlns:a16="http://schemas.microsoft.com/office/drawing/2014/main" id="{87AA2663-91C6-4B73-9616-C2A2737F3571}"/>
                </a:ext>
              </a:extLst>
            </p:cNvPr>
            <p:cNvSpPr/>
            <p:nvPr/>
          </p:nvSpPr>
          <p:spPr>
            <a:xfrm flipV="1">
              <a:off x="4058622" y="28321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7" name="楕円 76">
              <a:extLst>
                <a:ext uri="{FF2B5EF4-FFF2-40B4-BE49-F238E27FC236}">
                  <a16:creationId xmlns:a16="http://schemas.microsoft.com/office/drawing/2014/main" id="{4E5F4722-2BE7-40D4-B595-66A2485A0506}"/>
                </a:ext>
              </a:extLst>
            </p:cNvPr>
            <p:cNvSpPr/>
            <p:nvPr/>
          </p:nvSpPr>
          <p:spPr>
            <a:xfrm flipV="1">
              <a:off x="4200843" y="27305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8" name="楕円 77">
              <a:extLst>
                <a:ext uri="{FF2B5EF4-FFF2-40B4-BE49-F238E27FC236}">
                  <a16:creationId xmlns:a16="http://schemas.microsoft.com/office/drawing/2014/main" id="{FD4536F7-7E0A-446C-9952-4CBFC2A927F2}"/>
                </a:ext>
              </a:extLst>
            </p:cNvPr>
            <p:cNvSpPr/>
            <p:nvPr/>
          </p:nvSpPr>
          <p:spPr>
            <a:xfrm flipV="1">
              <a:off x="4343064" y="27495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1" name="テキスト ボックス 80">
              <a:extLst>
                <a:ext uri="{FF2B5EF4-FFF2-40B4-BE49-F238E27FC236}">
                  <a16:creationId xmlns:a16="http://schemas.microsoft.com/office/drawing/2014/main" id="{1F166081-909B-4796-A013-9335DF22D17E}"/>
                </a:ext>
              </a:extLst>
            </p:cNvPr>
            <p:cNvSpPr txBox="1"/>
            <p:nvPr/>
          </p:nvSpPr>
          <p:spPr>
            <a:xfrm>
              <a:off x="3712128" y="3151504"/>
              <a:ext cx="311304" cy="261610"/>
            </a:xfrm>
            <a:prstGeom prst="rect">
              <a:avLst/>
            </a:prstGeom>
            <a:noFill/>
          </p:spPr>
          <p:txBody>
            <a:bodyPr wrap="none" rtlCol="0">
              <a:spAutoFit/>
            </a:bodyPr>
            <a:lstStyle/>
            <a:p>
              <a:r>
                <a:rPr kumimoji="1" lang="en-US" altLang="ja-JP" sz="1050" dirty="0" err="1">
                  <a:latin typeface="Times New Roman" panose="02020603050405020304" pitchFamily="18" charset="0"/>
                  <a:cs typeface="Times New Roman" panose="02020603050405020304" pitchFamily="18" charset="0"/>
                </a:rPr>
                <a:t>Δ</a:t>
              </a:r>
              <a:r>
                <a:rPr kumimoji="1" lang="en-US" altLang="ja-JP" sz="1050" i="1" dirty="0" err="1">
                  <a:latin typeface="Times New Roman" panose="02020603050405020304" pitchFamily="18" charset="0"/>
                  <a:cs typeface="Times New Roman" panose="02020603050405020304" pitchFamily="18" charset="0"/>
                </a:rPr>
                <a:t>t</a:t>
              </a:r>
              <a:endParaRPr kumimoji="1" lang="ja-JP" altLang="en-US" sz="1050" i="1" dirty="0">
                <a:latin typeface="Times New Roman" panose="02020603050405020304" pitchFamily="18" charset="0"/>
                <a:cs typeface="Times New Roman" panose="02020603050405020304" pitchFamily="18" charset="0"/>
              </a:endParaRPr>
            </a:p>
          </p:txBody>
        </p:sp>
        <p:sp>
          <p:nvSpPr>
            <p:cNvPr id="82" name="テキスト ボックス 81">
              <a:extLst>
                <a:ext uri="{FF2B5EF4-FFF2-40B4-BE49-F238E27FC236}">
                  <a16:creationId xmlns:a16="http://schemas.microsoft.com/office/drawing/2014/main" id="{0E507C4A-54FE-4C47-86C6-C8A2AAC736E8}"/>
                </a:ext>
              </a:extLst>
            </p:cNvPr>
            <p:cNvSpPr txBox="1"/>
            <p:nvPr/>
          </p:nvSpPr>
          <p:spPr>
            <a:xfrm>
              <a:off x="3893639" y="2953215"/>
              <a:ext cx="330540" cy="253916"/>
            </a:xfrm>
            <a:prstGeom prst="rect">
              <a:avLst/>
            </a:prstGeom>
            <a:noFill/>
          </p:spPr>
          <p:txBody>
            <a:bodyPr wrap="none" rtlCol="0">
              <a:spAutoFit/>
            </a:bodyPr>
            <a:lstStyle/>
            <a:p>
              <a:r>
                <a:rPr kumimoji="1" lang="en-US" altLang="ja-JP" sz="1050" dirty="0" err="1">
                  <a:latin typeface="Times New Roman" panose="02020603050405020304" pitchFamily="18" charset="0"/>
                  <a:cs typeface="Times New Roman" panose="02020603050405020304" pitchFamily="18" charset="0"/>
                </a:rPr>
                <a:t>Δ</a:t>
              </a:r>
              <a:r>
                <a:rPr kumimoji="1" lang="en-US" altLang="ja-JP" sz="1050" i="1" dirty="0" err="1">
                  <a:latin typeface="Times New Roman" panose="02020603050405020304" pitchFamily="18" charset="0"/>
                  <a:cs typeface="Times New Roman" panose="02020603050405020304" pitchFamily="18" charset="0"/>
                </a:rPr>
                <a:t>x</a:t>
              </a:r>
              <a:endParaRPr kumimoji="1" lang="ja-JP" altLang="en-US" sz="1050" i="1" dirty="0">
                <a:latin typeface="Times New Roman" panose="02020603050405020304" pitchFamily="18" charset="0"/>
                <a:cs typeface="Times New Roman" panose="02020603050405020304" pitchFamily="18" charset="0"/>
              </a:endParaRPr>
            </a:p>
          </p:txBody>
        </p:sp>
        <p:sp>
          <p:nvSpPr>
            <p:cNvPr id="84" name="楕円 83">
              <a:extLst>
                <a:ext uri="{FF2B5EF4-FFF2-40B4-BE49-F238E27FC236}">
                  <a16:creationId xmlns:a16="http://schemas.microsoft.com/office/drawing/2014/main" id="{542F5FC7-88E2-4778-BA4B-B86C6F37BC0F}"/>
                </a:ext>
              </a:extLst>
            </p:cNvPr>
            <p:cNvSpPr/>
            <p:nvPr/>
          </p:nvSpPr>
          <p:spPr>
            <a:xfrm flipV="1">
              <a:off x="4485285" y="29019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5" name="楕円 84">
              <a:extLst>
                <a:ext uri="{FF2B5EF4-FFF2-40B4-BE49-F238E27FC236}">
                  <a16:creationId xmlns:a16="http://schemas.microsoft.com/office/drawing/2014/main" id="{AFC2786A-F86F-45CE-880B-B6EC1A46765C}"/>
                </a:ext>
              </a:extLst>
            </p:cNvPr>
            <p:cNvSpPr/>
            <p:nvPr/>
          </p:nvSpPr>
          <p:spPr>
            <a:xfrm flipV="1">
              <a:off x="4627507" y="30543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6" name="フリーフォーム: 図形 85">
              <a:extLst>
                <a:ext uri="{FF2B5EF4-FFF2-40B4-BE49-F238E27FC236}">
                  <a16:creationId xmlns:a16="http://schemas.microsoft.com/office/drawing/2014/main" id="{5654D244-FFC6-4F18-A9C9-3811EF9C5FC6}"/>
                </a:ext>
              </a:extLst>
            </p:cNvPr>
            <p:cNvSpPr/>
            <p:nvPr/>
          </p:nvSpPr>
          <p:spPr>
            <a:xfrm>
              <a:off x="3082925" y="2755900"/>
              <a:ext cx="1568450" cy="641350"/>
            </a:xfrm>
            <a:custGeom>
              <a:avLst/>
              <a:gdLst>
                <a:gd name="connsiteX0" fmla="*/ 0 w 1568450"/>
                <a:gd name="connsiteY0" fmla="*/ 428625 h 641350"/>
                <a:gd name="connsiteX1" fmla="*/ 146050 w 1568450"/>
                <a:gd name="connsiteY1" fmla="*/ 571500 h 641350"/>
                <a:gd name="connsiteX2" fmla="*/ 288925 w 1568450"/>
                <a:gd name="connsiteY2" fmla="*/ 641350 h 641350"/>
                <a:gd name="connsiteX3" fmla="*/ 428625 w 1568450"/>
                <a:gd name="connsiteY3" fmla="*/ 584200 h 641350"/>
                <a:gd name="connsiteX4" fmla="*/ 571500 w 1568450"/>
                <a:gd name="connsiteY4" fmla="*/ 539750 h 641350"/>
                <a:gd name="connsiteX5" fmla="*/ 717550 w 1568450"/>
                <a:gd name="connsiteY5" fmla="*/ 406400 h 641350"/>
                <a:gd name="connsiteX6" fmla="*/ 860425 w 1568450"/>
                <a:gd name="connsiteY6" fmla="*/ 257175 h 641350"/>
                <a:gd name="connsiteX7" fmla="*/ 1000125 w 1568450"/>
                <a:gd name="connsiteY7" fmla="*/ 104775 h 641350"/>
                <a:gd name="connsiteX8" fmla="*/ 1136650 w 1568450"/>
                <a:gd name="connsiteY8" fmla="*/ 0 h 641350"/>
                <a:gd name="connsiteX9" fmla="*/ 1285875 w 1568450"/>
                <a:gd name="connsiteY9" fmla="*/ 19050 h 641350"/>
                <a:gd name="connsiteX10" fmla="*/ 1428750 w 1568450"/>
                <a:gd name="connsiteY10" fmla="*/ 168275 h 641350"/>
                <a:gd name="connsiteX11" fmla="*/ 1568450 w 1568450"/>
                <a:gd name="connsiteY11" fmla="*/ 327025 h 6413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568450" h="641350">
                  <a:moveTo>
                    <a:pt x="0" y="428625"/>
                  </a:moveTo>
                  <a:lnTo>
                    <a:pt x="146050" y="571500"/>
                  </a:lnTo>
                  <a:lnTo>
                    <a:pt x="288925" y="641350"/>
                  </a:lnTo>
                  <a:lnTo>
                    <a:pt x="428625" y="584200"/>
                  </a:lnTo>
                  <a:lnTo>
                    <a:pt x="571500" y="539750"/>
                  </a:lnTo>
                  <a:lnTo>
                    <a:pt x="717550" y="406400"/>
                  </a:lnTo>
                  <a:lnTo>
                    <a:pt x="860425" y="257175"/>
                  </a:lnTo>
                  <a:lnTo>
                    <a:pt x="1000125" y="104775"/>
                  </a:lnTo>
                  <a:lnTo>
                    <a:pt x="1136650" y="0"/>
                  </a:lnTo>
                  <a:lnTo>
                    <a:pt x="1285875" y="19050"/>
                  </a:lnTo>
                  <a:lnTo>
                    <a:pt x="1428750" y="168275"/>
                  </a:lnTo>
                  <a:lnTo>
                    <a:pt x="1568450" y="327025"/>
                  </a:lnTo>
                </a:path>
              </a:pathLst>
            </a:cu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7" name="フリーフォーム: 図形 86">
              <a:extLst>
                <a:ext uri="{FF2B5EF4-FFF2-40B4-BE49-F238E27FC236}">
                  <a16:creationId xmlns:a16="http://schemas.microsoft.com/office/drawing/2014/main" id="{CF0FB500-257D-424D-A3E5-9F7FBA02054F}"/>
                </a:ext>
              </a:extLst>
            </p:cNvPr>
            <p:cNvSpPr/>
            <p:nvPr/>
          </p:nvSpPr>
          <p:spPr>
            <a:xfrm>
              <a:off x="3797300" y="3003550"/>
              <a:ext cx="142875" cy="155575"/>
            </a:xfrm>
            <a:custGeom>
              <a:avLst/>
              <a:gdLst>
                <a:gd name="connsiteX0" fmla="*/ 0 w 142875"/>
                <a:gd name="connsiteY0" fmla="*/ 155575 h 155575"/>
                <a:gd name="connsiteX1" fmla="*/ 142875 w 142875"/>
                <a:gd name="connsiteY1" fmla="*/ 155575 h 155575"/>
                <a:gd name="connsiteX2" fmla="*/ 142875 w 142875"/>
                <a:gd name="connsiteY2" fmla="*/ 0 h 155575"/>
              </a:gdLst>
              <a:ahLst/>
              <a:cxnLst>
                <a:cxn ang="0">
                  <a:pos x="connsiteX0" y="connsiteY0"/>
                </a:cxn>
                <a:cxn ang="0">
                  <a:pos x="connsiteX1" y="connsiteY1"/>
                </a:cxn>
                <a:cxn ang="0">
                  <a:pos x="connsiteX2" y="connsiteY2"/>
                </a:cxn>
              </a:cxnLst>
              <a:rect l="l" t="t" r="r" b="b"/>
              <a:pathLst>
                <a:path w="142875" h="155575">
                  <a:moveTo>
                    <a:pt x="0" y="155575"/>
                  </a:moveTo>
                  <a:lnTo>
                    <a:pt x="142875" y="155575"/>
                  </a:lnTo>
                  <a:lnTo>
                    <a:pt x="142875" y="0"/>
                  </a:lnTo>
                </a:path>
              </a:pathLst>
            </a:cu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sp>
        <p:nvSpPr>
          <p:cNvPr id="89" name="テキスト ボックス 88">
            <a:extLst>
              <a:ext uri="{FF2B5EF4-FFF2-40B4-BE49-F238E27FC236}">
                <a16:creationId xmlns:a16="http://schemas.microsoft.com/office/drawing/2014/main" id="{EEB62426-98F0-4B2D-9F01-58CE9402CDAF}"/>
              </a:ext>
            </a:extLst>
          </p:cNvPr>
          <p:cNvSpPr txBox="1"/>
          <p:nvPr/>
        </p:nvSpPr>
        <p:spPr>
          <a:xfrm>
            <a:off x="2554723" y="4344209"/>
            <a:ext cx="2323992" cy="1173783"/>
          </a:xfrm>
          <a:prstGeom prst="rect">
            <a:avLst/>
          </a:prstGeom>
          <a:noFill/>
        </p:spPr>
        <p:txBody>
          <a:bodyPr wrap="square" rtlCol="0">
            <a:spAutoFit/>
          </a:bodyPr>
          <a:lstStyle/>
          <a:p>
            <a:pPr algn="just">
              <a:lnSpc>
                <a:spcPct val="150000"/>
              </a:lnSpc>
            </a:pPr>
            <a:r>
              <a:rPr kumimoji="1" lang="ja-JP" altLang="en-US" sz="1200" dirty="0"/>
              <a:t>　このように時間と共に速度が変化する場合でも，同じく“一つ前のデータとの変化量”から速度は得られますが</a:t>
            </a:r>
            <a:r>
              <a:rPr kumimoji="1" lang="en-US" altLang="ja-JP" sz="1200" dirty="0"/>
              <a:t>…</a:t>
            </a:r>
          </a:p>
        </p:txBody>
      </p:sp>
      <p:sp>
        <p:nvSpPr>
          <p:cNvPr id="91" name="テキスト ボックス 90">
            <a:extLst>
              <a:ext uri="{FF2B5EF4-FFF2-40B4-BE49-F238E27FC236}">
                <a16:creationId xmlns:a16="http://schemas.microsoft.com/office/drawing/2014/main" id="{1CF25677-94EB-4415-B0EF-69CDE43DA618}"/>
              </a:ext>
            </a:extLst>
          </p:cNvPr>
          <p:cNvSpPr txBox="1"/>
          <p:nvPr/>
        </p:nvSpPr>
        <p:spPr>
          <a:xfrm>
            <a:off x="5100269" y="3594106"/>
            <a:ext cx="1675070" cy="2004780"/>
          </a:xfrm>
          <a:prstGeom prst="rect">
            <a:avLst/>
          </a:prstGeom>
          <a:noFill/>
        </p:spPr>
        <p:txBody>
          <a:bodyPr wrap="square" rtlCol="0">
            <a:spAutoFit/>
          </a:bodyPr>
          <a:lstStyle/>
          <a:p>
            <a:pPr algn="just">
              <a:lnSpc>
                <a:spcPct val="150000"/>
              </a:lnSpc>
            </a:pPr>
            <a:r>
              <a:rPr kumimoji="1" lang="ja-JP" altLang="en-US" sz="1200" dirty="0"/>
              <a:t>　生データはこのように階段状に角度が変化するため，左の単純な方法をそのまま適用すると，速度のデータが激しく変化してしまいます．</a:t>
            </a:r>
            <a:endParaRPr kumimoji="1" lang="en-US" altLang="ja-JP" sz="1200" dirty="0"/>
          </a:p>
        </p:txBody>
      </p:sp>
      <p:grpSp>
        <p:nvGrpSpPr>
          <p:cNvPr id="95" name="グループ化 94">
            <a:extLst>
              <a:ext uri="{FF2B5EF4-FFF2-40B4-BE49-F238E27FC236}">
                <a16:creationId xmlns:a16="http://schemas.microsoft.com/office/drawing/2014/main" id="{99F2B15A-C0A7-4B70-98F6-A36C8BD46AD4}"/>
              </a:ext>
            </a:extLst>
          </p:cNvPr>
          <p:cNvGrpSpPr/>
          <p:nvPr/>
        </p:nvGrpSpPr>
        <p:grpSpPr>
          <a:xfrm>
            <a:off x="6874481" y="2184468"/>
            <a:ext cx="3058568" cy="3690631"/>
            <a:chOff x="2661666" y="2052066"/>
            <a:chExt cx="4596192" cy="5546008"/>
          </a:xfrm>
        </p:grpSpPr>
        <p:pic>
          <p:nvPicPr>
            <p:cNvPr id="93" name="図 92">
              <a:extLst>
                <a:ext uri="{FF2B5EF4-FFF2-40B4-BE49-F238E27FC236}">
                  <a16:creationId xmlns:a16="http://schemas.microsoft.com/office/drawing/2014/main" id="{EFA88D6E-1102-476A-9488-62E9768370FA}"/>
                </a:ext>
              </a:extLst>
            </p:cNvPr>
            <p:cNvPicPr>
              <a:picLocks noChangeAspect="1"/>
            </p:cNvPicPr>
            <p:nvPr/>
          </p:nvPicPr>
          <p:blipFill>
            <a:blip r:embed="rId2"/>
            <a:stretch>
              <a:fillRect/>
            </a:stretch>
          </p:blipFill>
          <p:spPr>
            <a:xfrm>
              <a:off x="2661666" y="2052066"/>
              <a:ext cx="4582668" cy="2753868"/>
            </a:xfrm>
            <a:prstGeom prst="rect">
              <a:avLst/>
            </a:prstGeom>
          </p:spPr>
        </p:pic>
        <p:pic>
          <p:nvPicPr>
            <p:cNvPr id="94" name="図 93">
              <a:extLst>
                <a:ext uri="{FF2B5EF4-FFF2-40B4-BE49-F238E27FC236}">
                  <a16:creationId xmlns:a16="http://schemas.microsoft.com/office/drawing/2014/main" id="{A904E43C-F7DC-4654-A1CA-CE7470698B41}"/>
                </a:ext>
              </a:extLst>
            </p:cNvPr>
            <p:cNvPicPr>
              <a:picLocks noChangeAspect="1"/>
            </p:cNvPicPr>
            <p:nvPr/>
          </p:nvPicPr>
          <p:blipFill>
            <a:blip r:embed="rId3"/>
            <a:stretch>
              <a:fillRect/>
            </a:stretch>
          </p:blipFill>
          <p:spPr>
            <a:xfrm>
              <a:off x="2675190" y="4844206"/>
              <a:ext cx="4582668" cy="2753868"/>
            </a:xfrm>
            <a:prstGeom prst="rect">
              <a:avLst/>
            </a:prstGeom>
          </p:spPr>
        </p:pic>
      </p:grpSp>
    </p:spTree>
    <p:extLst>
      <p:ext uri="{BB962C8B-B14F-4D97-AF65-F5344CB8AC3E}">
        <p14:creationId xmlns:p14="http://schemas.microsoft.com/office/powerpoint/2010/main" val="2096079426"/>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5">
            <a:extLst>
              <a:ext uri="{FF2B5EF4-FFF2-40B4-BE49-F238E27FC236}">
                <a16:creationId xmlns:a16="http://schemas.microsoft.com/office/drawing/2014/main" id="{147CD77E-7976-4DB9-A5F9-5AB9BBE0CDE3}"/>
              </a:ext>
            </a:extLst>
          </p:cNvPr>
          <p:cNvSpPr txBox="1">
            <a:spLocks/>
          </p:cNvSpPr>
          <p:nvPr/>
        </p:nvSpPr>
        <p:spPr>
          <a:xfrm>
            <a:off x="0" y="1"/>
            <a:ext cx="9906000" cy="411479"/>
          </a:xfrm>
          <a:prstGeom prst="rect">
            <a:avLst/>
          </a:prstGeom>
          <a:solidFill>
            <a:schemeClr val="accent1">
              <a:lumMod val="75000"/>
            </a:schemeClr>
          </a:solidFill>
        </p:spPr>
        <p:txBody>
          <a:bodyPr vert="horz" lIns="91440" tIns="45720" rIns="91440" bIns="45720" rtlCol="0" anchor="ct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a:solidFill>
                  <a:schemeClr val="bg1"/>
                </a:solidFill>
              </a:rPr>
              <a:t>データ処理</a:t>
            </a:r>
          </a:p>
        </p:txBody>
      </p:sp>
      <p:sp>
        <p:nvSpPr>
          <p:cNvPr id="10" name="テキスト ボックス 9">
            <a:extLst>
              <a:ext uri="{FF2B5EF4-FFF2-40B4-BE49-F238E27FC236}">
                <a16:creationId xmlns:a16="http://schemas.microsoft.com/office/drawing/2014/main" id="{03C58813-70E4-43D8-B3F7-DC9236ED123F}"/>
              </a:ext>
            </a:extLst>
          </p:cNvPr>
          <p:cNvSpPr txBox="1"/>
          <p:nvPr/>
        </p:nvSpPr>
        <p:spPr>
          <a:xfrm>
            <a:off x="13524" y="411480"/>
            <a:ext cx="9906000" cy="1381532"/>
          </a:xfrm>
          <a:prstGeom prst="rect">
            <a:avLst/>
          </a:prstGeom>
          <a:noFill/>
        </p:spPr>
        <p:txBody>
          <a:bodyPr wrap="square" rtlCol="0">
            <a:spAutoFit/>
          </a:bodyPr>
          <a:lstStyle/>
          <a:p>
            <a:pPr algn="just">
              <a:lnSpc>
                <a:spcPct val="150000"/>
              </a:lnSpc>
            </a:pPr>
            <a:r>
              <a:rPr kumimoji="1" lang="ja-JP" altLang="en-US" sz="1200" dirty="0"/>
              <a:t>　ロータリーエンコーダーの信号の特徴は，十分にサンプリング速度が高い点にあります．</a:t>
            </a:r>
            <a:endParaRPr kumimoji="1" lang="en-US" altLang="ja-JP" sz="1200" dirty="0"/>
          </a:p>
          <a:p>
            <a:pPr algn="just">
              <a:lnSpc>
                <a:spcPct val="150000"/>
              </a:lnSpc>
            </a:pPr>
            <a:r>
              <a:rPr kumimoji="1" lang="en-US" altLang="ja-JP" sz="900" dirty="0"/>
              <a:t>※ </a:t>
            </a:r>
            <a:r>
              <a:rPr kumimoji="1" lang="ja-JP" altLang="en-US" sz="900" dirty="0"/>
              <a:t>サンプリング速度が遅いと回転方向の判別にエラー（有り得ない組合せや，実際とは逆方向への誤判定）が生じるため，十分に早いサンプリング速度で計測する必要がある．</a:t>
            </a:r>
            <a:endParaRPr kumimoji="1" lang="en-US" altLang="ja-JP" sz="900" dirty="0"/>
          </a:p>
          <a:p>
            <a:pPr algn="just">
              <a:lnSpc>
                <a:spcPct val="150000"/>
              </a:lnSpc>
            </a:pPr>
            <a:r>
              <a:rPr kumimoji="1" lang="ja-JP" altLang="en-US" sz="1200" dirty="0"/>
              <a:t>パルスカウント値の変化量はサンプリング前後で必ず＋１，０，</a:t>
            </a:r>
            <a:r>
              <a:rPr kumimoji="1" lang="ja-JP" altLang="en-US" sz="1200" dirty="0" err="1"/>
              <a:t>ー</a:t>
            </a:r>
            <a:r>
              <a:rPr kumimoji="1" lang="ja-JP" altLang="en-US" sz="1200" dirty="0"/>
              <a:t>１です．一気に１０増えたり，減ったりすることはありません．逆にこれがネックになって，「一つ前のパルスカウント値との差分」では正しい角速度が得られません．この特性を理解した上で，本ソフトウェアでは移動平均と中心差分近似の二つの解決策を採用しました．それぞれ単独でも効果はありますが，適切に組み合わせる方が好ましいでしょう．</a:t>
            </a:r>
            <a:endParaRPr kumimoji="1" lang="en-US" altLang="ja-JP" sz="1200" dirty="0"/>
          </a:p>
        </p:txBody>
      </p:sp>
      <mc:AlternateContent xmlns:mc="http://schemas.openxmlformats.org/markup-compatibility/2006" xmlns:a14="http://schemas.microsoft.com/office/drawing/2010/main">
        <mc:Choice Requires="a14">
          <p:sp>
            <p:nvSpPr>
              <p:cNvPr id="63" name="テキスト ボックス 62">
                <a:extLst>
                  <a:ext uri="{FF2B5EF4-FFF2-40B4-BE49-F238E27FC236}">
                    <a16:creationId xmlns:a16="http://schemas.microsoft.com/office/drawing/2014/main" id="{5C3A4EF3-F202-46B7-8553-47B4EC8A9814}"/>
                  </a:ext>
                </a:extLst>
              </p:cNvPr>
              <p:cNvSpPr txBox="1"/>
              <p:nvPr/>
            </p:nvSpPr>
            <p:spPr>
              <a:xfrm>
                <a:off x="0" y="1850484"/>
                <a:ext cx="6871508" cy="4947380"/>
              </a:xfrm>
              <a:prstGeom prst="rect">
                <a:avLst/>
              </a:prstGeom>
              <a:noFill/>
            </p:spPr>
            <p:txBody>
              <a:bodyPr wrap="square" rtlCol="0">
                <a:spAutoFit/>
              </a:bodyPr>
              <a:lstStyle/>
              <a:p>
                <a:pPr algn="just">
                  <a:lnSpc>
                    <a:spcPct val="150000"/>
                  </a:lnSpc>
                </a:pPr>
                <a:r>
                  <a:rPr kumimoji="1" lang="en-US" altLang="ja-JP" sz="1200" b="1" dirty="0">
                    <a:latin typeface="Times New Roman" panose="02020603050405020304" pitchFamily="18" charset="0"/>
                    <a:cs typeface="Times New Roman" panose="02020603050405020304" pitchFamily="18" charset="0"/>
                  </a:rPr>
                  <a:t>【</a:t>
                </a:r>
                <a:r>
                  <a:rPr kumimoji="1" lang="ja-JP" altLang="en-US" sz="1200" b="1" dirty="0">
                    <a:latin typeface="Times New Roman" panose="02020603050405020304" pitchFamily="18" charset="0"/>
                    <a:cs typeface="Times New Roman" panose="02020603050405020304" pitchFamily="18" charset="0"/>
                  </a:rPr>
                  <a:t>移動平均</a:t>
                </a:r>
                <a:r>
                  <a:rPr kumimoji="1" lang="en-US" altLang="ja-JP" sz="1200" b="1" dirty="0">
                    <a:latin typeface="Times New Roman" panose="02020603050405020304" pitchFamily="18" charset="0"/>
                    <a:cs typeface="Times New Roman" panose="02020603050405020304" pitchFamily="18" charset="0"/>
                  </a:rPr>
                  <a:t>】</a:t>
                </a:r>
              </a:p>
              <a:p>
                <a:pPr algn="just">
                  <a:lnSpc>
                    <a:spcPct val="150000"/>
                  </a:lnSpc>
                </a:pPr>
                <a:r>
                  <a:rPr kumimoji="1" lang="ja-JP" altLang="en-US" sz="1200" dirty="0">
                    <a:latin typeface="Times New Roman" panose="02020603050405020304" pitchFamily="18" charset="0"/>
                    <a:cs typeface="Times New Roman" panose="02020603050405020304" pitchFamily="18" charset="0"/>
                  </a:rPr>
                  <a:t>　移動平均は誤差（ノイズだけではなく，様々な要因による変動も含む）を含む時系列のデータを平滑化する代表的な手法です．ローパスフィルターとしての効果を持ちます．簡単に原理を説明すると，いまのデータを</a:t>
                </a:r>
                <a:r>
                  <a:rPr kumimoji="1" lang="en-US" altLang="ja-JP" sz="1200" i="1" dirty="0">
                    <a:latin typeface="Times New Roman" panose="02020603050405020304" pitchFamily="18" charset="0"/>
                    <a:cs typeface="Times New Roman" panose="02020603050405020304" pitchFamily="18" charset="0"/>
                  </a:rPr>
                  <a:t>x</a:t>
                </a:r>
                <a:r>
                  <a:rPr kumimoji="1" lang="en-US" altLang="ja-JP" sz="1200" i="1" baseline="-25000" dirty="0">
                    <a:latin typeface="Times New Roman" panose="02020603050405020304" pitchFamily="18" charset="0"/>
                    <a:cs typeface="Times New Roman" panose="02020603050405020304" pitchFamily="18" charset="0"/>
                  </a:rPr>
                  <a:t>i</a:t>
                </a:r>
                <a:r>
                  <a:rPr kumimoji="1" lang="en-US" altLang="ja-JP" sz="1200" dirty="0">
                    <a:latin typeface="Times New Roman" panose="02020603050405020304" pitchFamily="18" charset="0"/>
                    <a:cs typeface="Times New Roman" panose="02020603050405020304" pitchFamily="18" charset="0"/>
                  </a:rPr>
                  <a:t> </a:t>
                </a:r>
                <a:r>
                  <a:rPr kumimoji="1" lang="ja-JP" altLang="en-US" sz="1200" dirty="0">
                    <a:latin typeface="Times New Roman" panose="02020603050405020304" pitchFamily="18" charset="0"/>
                    <a:cs typeface="Times New Roman" panose="02020603050405020304" pitchFamily="18" charset="0"/>
                  </a:rPr>
                  <a:t>とすると，</a:t>
                </a:r>
                <a:r>
                  <a:rPr kumimoji="1" lang="en-US" altLang="ja-JP" sz="1200" i="1" dirty="0">
                    <a:latin typeface="Times New Roman" panose="02020603050405020304" pitchFamily="18" charset="0"/>
                    <a:cs typeface="Times New Roman" panose="02020603050405020304" pitchFamily="18" charset="0"/>
                  </a:rPr>
                  <a:t>x</a:t>
                </a:r>
                <a:r>
                  <a:rPr kumimoji="1" lang="en-US" altLang="ja-JP" sz="1200" i="1" baseline="-25000" dirty="0">
                    <a:latin typeface="Times New Roman" panose="02020603050405020304" pitchFamily="18" charset="0"/>
                    <a:cs typeface="Times New Roman" panose="02020603050405020304" pitchFamily="18" charset="0"/>
                  </a:rPr>
                  <a:t>i</a:t>
                </a:r>
                <a:r>
                  <a:rPr kumimoji="1" lang="ja-JP" altLang="en-US" sz="1200" dirty="0">
                    <a:latin typeface="Times New Roman" panose="02020603050405020304" pitchFamily="18" charset="0"/>
                    <a:cs typeface="Times New Roman" panose="02020603050405020304" pitchFamily="18" charset="0"/>
                  </a:rPr>
                  <a:t>と過去</a:t>
                </a:r>
                <a:r>
                  <a:rPr kumimoji="1" lang="en-US" altLang="ja-JP" sz="1200" i="1" dirty="0">
                    <a:latin typeface="Times New Roman" panose="02020603050405020304" pitchFamily="18" charset="0"/>
                    <a:cs typeface="Times New Roman" panose="02020603050405020304" pitchFamily="18" charset="0"/>
                  </a:rPr>
                  <a:t>n</a:t>
                </a:r>
                <a:r>
                  <a:rPr kumimoji="1" lang="ja-JP" altLang="en-US" sz="1200" dirty="0">
                    <a:latin typeface="Times New Roman" panose="02020603050405020304" pitchFamily="18" charset="0"/>
                    <a:cs typeface="Times New Roman" panose="02020603050405020304" pitchFamily="18" charset="0"/>
                  </a:rPr>
                  <a:t>個と未来</a:t>
                </a:r>
                <a:r>
                  <a:rPr kumimoji="1" lang="en-US" altLang="ja-JP" sz="1200" i="1" dirty="0">
                    <a:latin typeface="Times New Roman" panose="02020603050405020304" pitchFamily="18" charset="0"/>
                    <a:cs typeface="Times New Roman" panose="02020603050405020304" pitchFamily="18" charset="0"/>
                  </a:rPr>
                  <a:t>n</a:t>
                </a:r>
                <a:r>
                  <a:rPr kumimoji="1" lang="ja-JP" altLang="en-US" sz="1200" dirty="0">
                    <a:latin typeface="Times New Roman" panose="02020603050405020304" pitchFamily="18" charset="0"/>
                    <a:cs typeface="Times New Roman" panose="02020603050405020304" pitchFamily="18" charset="0"/>
                  </a:rPr>
                  <a:t>個のデータの平均値を移動平均値</a:t>
                </a:r>
                <a:r>
                  <a:rPr kumimoji="1" lang="en-US" altLang="ja-JP" sz="1200" i="1" dirty="0">
                    <a:latin typeface="Times New Roman" panose="02020603050405020304" pitchFamily="18" charset="0"/>
                    <a:cs typeface="Times New Roman" panose="02020603050405020304" pitchFamily="18" charset="0"/>
                  </a:rPr>
                  <a:t>x</a:t>
                </a:r>
                <a:r>
                  <a:rPr kumimoji="1" lang="en-US" altLang="ja-JP" sz="1200" i="1" baseline="-25000" dirty="0">
                    <a:latin typeface="Times New Roman" panose="02020603050405020304" pitchFamily="18" charset="0"/>
                    <a:cs typeface="Times New Roman" panose="02020603050405020304" pitchFamily="18" charset="0"/>
                  </a:rPr>
                  <a:t>i</a:t>
                </a:r>
                <a:r>
                  <a:rPr kumimoji="1" lang="en-US" altLang="ja-JP" sz="1200" baseline="30000" dirty="0">
                    <a:latin typeface="Times New Roman" panose="02020603050405020304" pitchFamily="18" charset="0"/>
                    <a:cs typeface="Times New Roman" panose="02020603050405020304" pitchFamily="18" charset="0"/>
                  </a:rPr>
                  <a:t>’</a:t>
                </a:r>
                <a:r>
                  <a:rPr kumimoji="1" lang="ja-JP" altLang="en-US" sz="1200" dirty="0">
                    <a:latin typeface="Times New Roman" panose="02020603050405020304" pitchFamily="18" charset="0"/>
                    <a:cs typeface="Times New Roman" panose="02020603050405020304" pitchFamily="18" charset="0"/>
                  </a:rPr>
                  <a:t>とする処理です．式で表すと次式になります．</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14:m>
                  <m:oMathPara xmlns:m="http://schemas.openxmlformats.org/officeDocument/2006/math">
                    <m:oMathParaPr>
                      <m:jc m:val="centerGroup"/>
                    </m:oMathParaPr>
                    <m:oMath xmlns:m="http://schemas.openxmlformats.org/officeDocument/2006/math">
                      <m:sSubSup>
                        <m:sSubSupPr>
                          <m:ctrlPr>
                            <a:rPr kumimoji="1" lang="en-US" altLang="ja-JP" sz="1200" i="1" smtClean="0">
                              <a:latin typeface="Cambria Math" panose="02040503050406030204" pitchFamily="18" charset="0"/>
                              <a:cs typeface="Times New Roman" panose="02020603050405020304" pitchFamily="18" charset="0"/>
                            </a:rPr>
                          </m:ctrlPr>
                        </m:sSubSupPr>
                        <m:e>
                          <m:r>
                            <a:rPr kumimoji="1" lang="en-US" altLang="ja-JP" sz="1200" b="0" i="1" smtClean="0">
                              <a:latin typeface="Cambria Math" panose="02040503050406030204" pitchFamily="18" charset="0"/>
                              <a:cs typeface="Times New Roman" panose="02020603050405020304" pitchFamily="18" charset="0"/>
                            </a:rPr>
                            <m:t>𝑥</m:t>
                          </m:r>
                        </m:e>
                        <m:sub>
                          <m:r>
                            <a:rPr kumimoji="1" lang="en-US" altLang="ja-JP" sz="1200" b="0" i="1" smtClean="0">
                              <a:latin typeface="Cambria Math" panose="02040503050406030204" pitchFamily="18" charset="0"/>
                              <a:cs typeface="Times New Roman" panose="02020603050405020304" pitchFamily="18" charset="0"/>
                            </a:rPr>
                            <m:t>𝑖</m:t>
                          </m:r>
                        </m:sub>
                        <m:sup>
                          <m:r>
                            <a:rPr kumimoji="1" lang="en-US" altLang="ja-JP" sz="1200" b="0" i="1" smtClean="0">
                              <a:latin typeface="Cambria Math" panose="02040503050406030204" pitchFamily="18" charset="0"/>
                              <a:cs typeface="Times New Roman" panose="02020603050405020304" pitchFamily="18" charset="0"/>
                            </a:rPr>
                            <m:t>′</m:t>
                          </m:r>
                        </m:sup>
                      </m:sSubSup>
                      <m:r>
                        <a:rPr kumimoji="1" lang="en-US" altLang="ja-JP" sz="1200" b="0" i="1" smtClean="0">
                          <a:latin typeface="Cambria Math" panose="02040503050406030204" pitchFamily="18" charset="0"/>
                          <a:cs typeface="Times New Roman" panose="02020603050405020304" pitchFamily="18" charset="0"/>
                        </a:rPr>
                        <m:t>=</m:t>
                      </m:r>
                      <m:f>
                        <m:fPr>
                          <m:ctrlPr>
                            <a:rPr kumimoji="1" lang="en-US" altLang="ja-JP" sz="1200" b="0" i="1" smtClean="0">
                              <a:latin typeface="Cambria Math" panose="02040503050406030204" pitchFamily="18" charset="0"/>
                              <a:cs typeface="Times New Roman" panose="02020603050405020304" pitchFamily="18" charset="0"/>
                            </a:rPr>
                          </m:ctrlPr>
                        </m:fPr>
                        <m:num>
                          <m:r>
                            <a:rPr kumimoji="1" lang="en-US" altLang="ja-JP" sz="1200" b="0" i="1" smtClean="0">
                              <a:latin typeface="Cambria Math" panose="02040503050406030204" pitchFamily="18" charset="0"/>
                              <a:cs typeface="Times New Roman" panose="02020603050405020304" pitchFamily="18" charset="0"/>
                            </a:rPr>
                            <m:t>1</m:t>
                          </m:r>
                        </m:num>
                        <m:den>
                          <m:r>
                            <a:rPr kumimoji="1" lang="en-US" altLang="ja-JP" sz="1200" b="0" i="1" smtClean="0">
                              <a:latin typeface="Cambria Math" panose="02040503050406030204" pitchFamily="18" charset="0"/>
                              <a:cs typeface="Times New Roman" panose="02020603050405020304" pitchFamily="18" charset="0"/>
                            </a:rPr>
                            <m:t>2</m:t>
                          </m:r>
                          <m:r>
                            <a:rPr kumimoji="1" lang="en-US" altLang="ja-JP" sz="1200" b="0" i="1" smtClean="0">
                              <a:latin typeface="Cambria Math" panose="02040503050406030204" pitchFamily="18" charset="0"/>
                              <a:cs typeface="Times New Roman" panose="02020603050405020304" pitchFamily="18" charset="0"/>
                            </a:rPr>
                            <m:t>𝑛</m:t>
                          </m:r>
                          <m:r>
                            <a:rPr kumimoji="1" lang="en-US" altLang="ja-JP" sz="1200" b="0" i="1" smtClean="0">
                              <a:latin typeface="Cambria Math" panose="02040503050406030204" pitchFamily="18" charset="0"/>
                              <a:cs typeface="Times New Roman" panose="02020603050405020304" pitchFamily="18" charset="0"/>
                            </a:rPr>
                            <m:t>+1</m:t>
                          </m:r>
                        </m:den>
                      </m:f>
                      <m:nary>
                        <m:naryPr>
                          <m:chr m:val="∑"/>
                          <m:ctrlPr>
                            <a:rPr kumimoji="1" lang="en-US" altLang="ja-JP" sz="1200" b="0" i="1" smtClean="0">
                              <a:latin typeface="Cambria Math" panose="02040503050406030204" pitchFamily="18" charset="0"/>
                              <a:cs typeface="Times New Roman" panose="02020603050405020304" pitchFamily="18" charset="0"/>
                            </a:rPr>
                          </m:ctrlPr>
                        </m:naryPr>
                        <m:sub>
                          <m:r>
                            <m:rPr>
                              <m:brk m:alnAt="23"/>
                            </m:rPr>
                            <a:rPr kumimoji="1" lang="en-US" altLang="ja-JP" sz="1200" b="0" i="1" smtClean="0">
                              <a:latin typeface="Cambria Math" panose="02040503050406030204" pitchFamily="18" charset="0"/>
                              <a:cs typeface="Times New Roman" panose="02020603050405020304" pitchFamily="18" charset="0"/>
                            </a:rPr>
                            <m:t>𝑗</m:t>
                          </m:r>
                          <m:r>
                            <a:rPr kumimoji="1" lang="en-US" altLang="ja-JP" sz="1200" b="0" i="1" smtClean="0">
                              <a:latin typeface="Cambria Math" panose="02040503050406030204" pitchFamily="18" charset="0"/>
                              <a:cs typeface="Times New Roman" panose="02020603050405020304" pitchFamily="18" charset="0"/>
                            </a:rPr>
                            <m:t>=</m:t>
                          </m:r>
                          <m:r>
                            <a:rPr kumimoji="1" lang="en-US" altLang="ja-JP" sz="1200" b="0" i="1" smtClean="0">
                              <a:latin typeface="Cambria Math" panose="02040503050406030204" pitchFamily="18" charset="0"/>
                              <a:cs typeface="Times New Roman" panose="02020603050405020304" pitchFamily="18" charset="0"/>
                            </a:rPr>
                            <m:t>𝑖</m:t>
                          </m:r>
                          <m:r>
                            <a:rPr kumimoji="1" lang="en-US" altLang="ja-JP" sz="1200" b="0" i="1" smtClean="0">
                              <a:latin typeface="Cambria Math" panose="02040503050406030204" pitchFamily="18" charset="0"/>
                              <a:cs typeface="Times New Roman" panose="02020603050405020304" pitchFamily="18" charset="0"/>
                            </a:rPr>
                            <m:t>−</m:t>
                          </m:r>
                          <m:r>
                            <a:rPr kumimoji="1" lang="en-US" altLang="ja-JP" sz="1200" b="0" i="1" smtClean="0">
                              <a:latin typeface="Cambria Math" panose="02040503050406030204" pitchFamily="18" charset="0"/>
                              <a:cs typeface="Times New Roman" panose="02020603050405020304" pitchFamily="18" charset="0"/>
                            </a:rPr>
                            <m:t>𝑛</m:t>
                          </m:r>
                        </m:sub>
                        <m:sup>
                          <m:r>
                            <a:rPr kumimoji="1" lang="en-US" altLang="ja-JP" sz="1200" b="0" i="1" smtClean="0">
                              <a:latin typeface="Cambria Math" panose="02040503050406030204" pitchFamily="18" charset="0"/>
                              <a:cs typeface="Times New Roman" panose="02020603050405020304" pitchFamily="18" charset="0"/>
                            </a:rPr>
                            <m:t>𝑖</m:t>
                          </m:r>
                          <m:r>
                            <a:rPr kumimoji="1" lang="en-US" altLang="ja-JP" sz="1200" b="0" i="1" smtClean="0">
                              <a:latin typeface="Cambria Math" panose="02040503050406030204" pitchFamily="18" charset="0"/>
                              <a:cs typeface="Times New Roman" panose="02020603050405020304" pitchFamily="18" charset="0"/>
                            </a:rPr>
                            <m:t>+</m:t>
                          </m:r>
                          <m:r>
                            <a:rPr kumimoji="1" lang="en-US" altLang="ja-JP" sz="1200" b="0" i="1" smtClean="0">
                              <a:latin typeface="Cambria Math" panose="02040503050406030204" pitchFamily="18" charset="0"/>
                              <a:cs typeface="Times New Roman" panose="02020603050405020304" pitchFamily="18" charset="0"/>
                            </a:rPr>
                            <m:t>𝑛</m:t>
                          </m:r>
                        </m:sup>
                        <m:e>
                          <m:sSub>
                            <m:sSubPr>
                              <m:ctrlPr>
                                <a:rPr kumimoji="1" lang="en-US" altLang="ja-JP" sz="1200" b="0" i="1" smtClean="0">
                                  <a:latin typeface="Cambria Math" panose="02040503050406030204" pitchFamily="18" charset="0"/>
                                  <a:cs typeface="Times New Roman" panose="02020603050405020304" pitchFamily="18" charset="0"/>
                                </a:rPr>
                              </m:ctrlPr>
                            </m:sSubPr>
                            <m:e>
                              <m:r>
                                <a:rPr kumimoji="1" lang="en-US" altLang="ja-JP" sz="1200" b="0" i="1" smtClean="0">
                                  <a:latin typeface="Cambria Math" panose="02040503050406030204" pitchFamily="18" charset="0"/>
                                  <a:cs typeface="Times New Roman" panose="02020603050405020304" pitchFamily="18" charset="0"/>
                                </a:rPr>
                                <m:t>𝑥</m:t>
                              </m:r>
                            </m:e>
                            <m:sub>
                              <m:r>
                                <a:rPr kumimoji="1" lang="en-US" altLang="ja-JP" sz="1200" b="0" i="1" smtClean="0">
                                  <a:latin typeface="Cambria Math" panose="02040503050406030204" pitchFamily="18" charset="0"/>
                                  <a:cs typeface="Times New Roman" panose="02020603050405020304" pitchFamily="18" charset="0"/>
                                </a:rPr>
                                <m:t>𝑗</m:t>
                              </m:r>
                            </m:sub>
                          </m:sSub>
                        </m:e>
                      </m:nary>
                    </m:oMath>
                  </m:oMathPara>
                </a14:m>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本プログラムではこの</a:t>
                </a:r>
                <a:r>
                  <a:rPr kumimoji="1" lang="en-US" altLang="ja-JP" sz="1200" i="1" dirty="0">
                    <a:latin typeface="Times New Roman" panose="02020603050405020304" pitchFamily="18" charset="0"/>
                    <a:cs typeface="Times New Roman" panose="02020603050405020304" pitchFamily="18" charset="0"/>
                  </a:rPr>
                  <a:t>n</a:t>
                </a:r>
                <a:r>
                  <a:rPr kumimoji="1" lang="ja-JP" altLang="en-US" sz="1200" dirty="0">
                    <a:latin typeface="Times New Roman" panose="02020603050405020304" pitchFamily="18" charset="0"/>
                    <a:cs typeface="Times New Roman" panose="02020603050405020304" pitchFamily="18" charset="0"/>
                  </a:rPr>
                  <a:t>の値をグローバル変数</a:t>
                </a:r>
                <a:r>
                  <a:rPr kumimoji="1" lang="en-US" altLang="ja-JP" sz="1200" dirty="0" err="1">
                    <a:latin typeface="Times New Roman" panose="02020603050405020304" pitchFamily="18" charset="0"/>
                    <a:cs typeface="Times New Roman" panose="02020603050405020304" pitchFamily="18" charset="0"/>
                  </a:rPr>
                  <a:t>Mapulse</a:t>
                </a:r>
                <a:r>
                  <a:rPr kumimoji="1" lang="ja-JP" altLang="en-US" sz="1200" dirty="0">
                    <a:latin typeface="Times New Roman" panose="02020603050405020304" pitchFamily="18" charset="0"/>
                    <a:cs typeface="Times New Roman" panose="02020603050405020304" pitchFamily="18" charset="0"/>
                  </a:rPr>
                  <a:t>で指定します．</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　これを全データ領域に対して適用します．ただし，全データ領域のうち先頭と末尾の</a:t>
                </a:r>
                <a:r>
                  <a:rPr kumimoji="1" lang="en-US" altLang="ja-JP" sz="1200" dirty="0" err="1">
                    <a:latin typeface="Times New Roman" panose="02020603050405020304" pitchFamily="18" charset="0"/>
                    <a:cs typeface="Times New Roman" panose="02020603050405020304" pitchFamily="18" charset="0"/>
                  </a:rPr>
                  <a:t>Mapulse</a:t>
                </a:r>
                <a:r>
                  <a:rPr kumimoji="1" lang="ja-JP" altLang="en-US" sz="1200" dirty="0">
                    <a:latin typeface="Times New Roman" panose="02020603050405020304" pitchFamily="18" charset="0"/>
                    <a:cs typeface="Times New Roman" panose="02020603050405020304" pitchFamily="18" charset="0"/>
                  </a:rPr>
                  <a:t>分のデータに対しては移動平均を行いませんので注意して下さい．</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en-US" altLang="ja-JP" sz="1000" dirty="0">
                    <a:latin typeface="Times New Roman" panose="02020603050405020304" pitchFamily="18" charset="0"/>
                    <a:cs typeface="Times New Roman" panose="02020603050405020304" pitchFamily="18" charset="0"/>
                  </a:rPr>
                  <a:t>※ </a:t>
                </a:r>
                <a:r>
                  <a:rPr kumimoji="1" lang="ja-JP" altLang="en-US" sz="1000" dirty="0">
                    <a:latin typeface="Times New Roman" panose="02020603050405020304" pitchFamily="18" charset="0"/>
                    <a:cs typeface="Times New Roman" panose="02020603050405020304" pitchFamily="18" charset="0"/>
                  </a:rPr>
                  <a:t>この移動平均を行わない領域のデータも可能な限り移動平均することは可能ですが，“不完全なデータ”がどこからどこまでなのかが不明瞭になることを恐れて，意図的に移動平均を行っていません．</a:t>
                </a:r>
                <a:endParaRPr kumimoji="1" lang="en-US" altLang="ja-JP" sz="1000" dirty="0">
                  <a:latin typeface="Times New Roman" panose="02020603050405020304" pitchFamily="18" charset="0"/>
                  <a:cs typeface="Times New Roman" panose="02020603050405020304" pitchFamily="18" charset="0"/>
                </a:endParaRPr>
              </a:p>
              <a:p>
                <a:pPr algn="just">
                  <a:lnSpc>
                    <a:spcPct val="150000"/>
                  </a:lnSpc>
                </a:pP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b="1" dirty="0">
                    <a:latin typeface="Times New Roman" panose="02020603050405020304" pitchFamily="18" charset="0"/>
                    <a:cs typeface="Times New Roman" panose="02020603050405020304" pitchFamily="18" charset="0"/>
                  </a:rPr>
                  <a:t>（メモ）</a:t>
                </a:r>
                <a:r>
                  <a:rPr kumimoji="1" lang="ja-JP" altLang="en-US" sz="1200" dirty="0">
                    <a:latin typeface="Times New Roman" panose="02020603050405020304" pitchFamily="18" charset="0"/>
                    <a:cs typeface="Times New Roman" panose="02020603050405020304" pitchFamily="18" charset="0"/>
                  </a:rPr>
                  <a:t>本プログラムは計測済みのデータに対してオフラインで処理を行うため，現在値に対して未来のデータを用いて移動平均可能ですが，リアルタイムにセンサー値を計測して動作するロボットなどでは，最新のセンサー値に対して過去のデータにのみ基づいて移動平均を行います．その場合，移動平均は</a:t>
                </a:r>
                <a:r>
                  <a:rPr kumimoji="1" lang="en-US" altLang="ja-JP" sz="1200" i="1" dirty="0">
                    <a:latin typeface="Times New Roman" panose="02020603050405020304" pitchFamily="18" charset="0"/>
                    <a:cs typeface="Times New Roman" panose="02020603050405020304" pitchFamily="18" charset="0"/>
                  </a:rPr>
                  <a:t>n</a:t>
                </a:r>
                <a:r>
                  <a:rPr kumimoji="1" lang="ja-JP" altLang="en-US" sz="1200" dirty="0">
                    <a:latin typeface="Times New Roman" panose="02020603050405020304" pitchFamily="18" charset="0"/>
                    <a:cs typeface="Times New Roman" panose="02020603050405020304" pitchFamily="18" charset="0"/>
                  </a:rPr>
                  <a:t>の値が大きくなるほど遅れ要素として働いてしまいます．</a:t>
                </a:r>
                <a:endParaRPr kumimoji="1" lang="en-US" altLang="ja-JP" sz="1200" dirty="0">
                  <a:latin typeface="Times New Roman" panose="02020603050405020304" pitchFamily="18" charset="0"/>
                  <a:cs typeface="Times New Roman" panose="02020603050405020304" pitchFamily="18" charset="0"/>
                </a:endParaRPr>
              </a:p>
            </p:txBody>
          </p:sp>
        </mc:Choice>
        <mc:Fallback xmlns="">
          <p:sp>
            <p:nvSpPr>
              <p:cNvPr id="63" name="テキスト ボックス 62">
                <a:extLst>
                  <a:ext uri="{FF2B5EF4-FFF2-40B4-BE49-F238E27FC236}">
                    <a16:creationId xmlns:a16="http://schemas.microsoft.com/office/drawing/2014/main" id="{5C3A4EF3-F202-46B7-8553-47B4EC8A9814}"/>
                  </a:ext>
                </a:extLst>
              </p:cNvPr>
              <p:cNvSpPr txBox="1">
                <a:spLocks noRot="1" noChangeAspect="1" noMove="1" noResize="1" noEditPoints="1" noAdjustHandles="1" noChangeArrowheads="1" noChangeShapeType="1" noTextEdit="1"/>
              </p:cNvSpPr>
              <p:nvPr/>
            </p:nvSpPr>
            <p:spPr>
              <a:xfrm>
                <a:off x="0" y="1850484"/>
                <a:ext cx="6871508" cy="4947380"/>
              </a:xfrm>
              <a:prstGeom prst="rect">
                <a:avLst/>
              </a:prstGeom>
              <a:blipFill>
                <a:blip r:embed="rId2"/>
                <a:stretch>
                  <a:fillRect b="-123"/>
                </a:stretch>
              </a:blipFill>
            </p:spPr>
            <p:txBody>
              <a:bodyPr/>
              <a:lstStyle/>
              <a:p>
                <a:r>
                  <a:rPr lang="ja-JP" altLang="en-US">
                    <a:noFill/>
                  </a:rPr>
                  <a:t> </a:t>
                </a:r>
              </a:p>
            </p:txBody>
          </p:sp>
        </mc:Fallback>
      </mc:AlternateContent>
      <p:pic>
        <p:nvPicPr>
          <p:cNvPr id="93" name="図 92">
            <a:extLst>
              <a:ext uri="{FF2B5EF4-FFF2-40B4-BE49-F238E27FC236}">
                <a16:creationId xmlns:a16="http://schemas.microsoft.com/office/drawing/2014/main" id="{EFA88D6E-1102-476A-9488-62E9768370FA}"/>
              </a:ext>
            </a:extLst>
          </p:cNvPr>
          <p:cNvPicPr>
            <a:picLocks noChangeAspect="1"/>
          </p:cNvPicPr>
          <p:nvPr/>
        </p:nvPicPr>
        <p:blipFill rotWithShape="1">
          <a:blip r:embed="rId3"/>
          <a:srcRect t="62922" r="68210"/>
          <a:stretch/>
        </p:blipFill>
        <p:spPr>
          <a:xfrm>
            <a:off x="6871508" y="1850484"/>
            <a:ext cx="3058568" cy="2143706"/>
          </a:xfrm>
          <a:prstGeom prst="rect">
            <a:avLst/>
          </a:prstGeom>
        </p:spPr>
      </p:pic>
      <p:grpSp>
        <p:nvGrpSpPr>
          <p:cNvPr id="15" name="グループ化 14">
            <a:extLst>
              <a:ext uri="{FF2B5EF4-FFF2-40B4-BE49-F238E27FC236}">
                <a16:creationId xmlns:a16="http://schemas.microsoft.com/office/drawing/2014/main" id="{C57EB673-731B-4658-8FEF-4622839C7BE7}"/>
              </a:ext>
            </a:extLst>
          </p:cNvPr>
          <p:cNvGrpSpPr/>
          <p:nvPr/>
        </p:nvGrpSpPr>
        <p:grpSpPr>
          <a:xfrm>
            <a:off x="6921084" y="4385473"/>
            <a:ext cx="2984916" cy="2412958"/>
            <a:chOff x="6921084" y="4385473"/>
            <a:chExt cx="2984916" cy="2412958"/>
          </a:xfrm>
        </p:grpSpPr>
        <p:grpSp>
          <p:nvGrpSpPr>
            <p:cNvPr id="51" name="グループ化 50">
              <a:extLst>
                <a:ext uri="{FF2B5EF4-FFF2-40B4-BE49-F238E27FC236}">
                  <a16:creationId xmlns:a16="http://schemas.microsoft.com/office/drawing/2014/main" id="{FE2A3385-EB8D-4272-8050-4D6EE874EE96}"/>
                </a:ext>
              </a:extLst>
            </p:cNvPr>
            <p:cNvGrpSpPr/>
            <p:nvPr/>
          </p:nvGrpSpPr>
          <p:grpSpPr>
            <a:xfrm>
              <a:off x="6921084" y="4385473"/>
              <a:ext cx="2984916" cy="2412958"/>
              <a:chOff x="2756524" y="2473960"/>
              <a:chExt cx="2193114" cy="1772878"/>
            </a:xfrm>
          </p:grpSpPr>
          <p:cxnSp>
            <p:nvCxnSpPr>
              <p:cNvPr id="52" name="直線矢印コネクタ 51">
                <a:extLst>
                  <a:ext uri="{FF2B5EF4-FFF2-40B4-BE49-F238E27FC236}">
                    <a16:creationId xmlns:a16="http://schemas.microsoft.com/office/drawing/2014/main" id="{64570B90-0BBA-4C02-8B04-308BA5558434}"/>
                  </a:ext>
                </a:extLst>
              </p:cNvPr>
              <p:cNvCxnSpPr>
                <a:cxnSpLocks/>
              </p:cNvCxnSpPr>
              <p:nvPr/>
            </p:nvCxnSpPr>
            <p:spPr>
              <a:xfrm>
                <a:off x="2924164" y="3929380"/>
                <a:ext cx="1950720" cy="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cxnSp>
            <p:nvCxnSpPr>
              <p:cNvPr id="54" name="直線矢印コネクタ 53">
                <a:extLst>
                  <a:ext uri="{FF2B5EF4-FFF2-40B4-BE49-F238E27FC236}">
                    <a16:creationId xmlns:a16="http://schemas.microsoft.com/office/drawing/2014/main" id="{274CD854-9BBA-4180-9CC6-9F401A54425A}"/>
                  </a:ext>
                </a:extLst>
              </p:cNvPr>
              <p:cNvCxnSpPr/>
              <p:nvPr/>
            </p:nvCxnSpPr>
            <p:spPr>
              <a:xfrm flipV="1">
                <a:off x="3084184" y="2473960"/>
                <a:ext cx="0" cy="1645920"/>
              </a:xfrm>
              <a:prstGeom prst="straightConnector1">
                <a:avLst/>
              </a:prstGeom>
              <a:ln>
                <a:solidFill>
                  <a:schemeClr val="tx1"/>
                </a:solidFill>
                <a:tailEnd type="triangle"/>
              </a:ln>
            </p:spPr>
            <p:style>
              <a:lnRef idx="1">
                <a:schemeClr val="accent1"/>
              </a:lnRef>
              <a:fillRef idx="0">
                <a:schemeClr val="accent1"/>
              </a:fillRef>
              <a:effectRef idx="0">
                <a:schemeClr val="accent1"/>
              </a:effectRef>
              <a:fontRef idx="minor">
                <a:schemeClr val="tx1"/>
              </a:fontRef>
            </p:style>
          </p:cxnSp>
          <p:sp>
            <p:nvSpPr>
              <p:cNvPr id="55" name="テキスト ボックス 54">
                <a:extLst>
                  <a:ext uri="{FF2B5EF4-FFF2-40B4-BE49-F238E27FC236}">
                    <a16:creationId xmlns:a16="http://schemas.microsoft.com/office/drawing/2014/main" id="{C3B023EE-907F-47E5-8597-F21F055D47BB}"/>
                  </a:ext>
                </a:extLst>
              </p:cNvPr>
              <p:cNvSpPr txBox="1"/>
              <p:nvPr/>
            </p:nvSpPr>
            <p:spPr>
              <a:xfrm>
                <a:off x="4309559" y="3992922"/>
                <a:ext cx="640079" cy="253916"/>
              </a:xfrm>
              <a:prstGeom prst="rect">
                <a:avLst/>
              </a:prstGeom>
              <a:noFill/>
            </p:spPr>
            <p:txBody>
              <a:bodyPr wrap="square" rtlCol="0">
                <a:spAutoFit/>
              </a:bodyPr>
              <a:lstStyle/>
              <a:p>
                <a:r>
                  <a:rPr kumimoji="1" lang="en-US" altLang="ja-JP" sz="1050" dirty="0"/>
                  <a:t>Time</a:t>
                </a:r>
                <a:endParaRPr kumimoji="1" lang="ja-JP" altLang="en-US" sz="1050" dirty="0"/>
              </a:p>
            </p:txBody>
          </p:sp>
          <p:sp>
            <p:nvSpPr>
              <p:cNvPr id="56" name="テキスト ボックス 55">
                <a:extLst>
                  <a:ext uri="{FF2B5EF4-FFF2-40B4-BE49-F238E27FC236}">
                    <a16:creationId xmlns:a16="http://schemas.microsoft.com/office/drawing/2014/main" id="{270E01DB-4171-410E-B95E-D1A97E2A7E01}"/>
                  </a:ext>
                </a:extLst>
              </p:cNvPr>
              <p:cNvSpPr txBox="1"/>
              <p:nvPr/>
            </p:nvSpPr>
            <p:spPr>
              <a:xfrm>
                <a:off x="2756524" y="2931159"/>
                <a:ext cx="346249" cy="520743"/>
              </a:xfrm>
              <a:prstGeom prst="rect">
                <a:avLst/>
              </a:prstGeom>
              <a:noFill/>
            </p:spPr>
            <p:txBody>
              <a:bodyPr vert="vert270" wrap="square" rtlCol="0">
                <a:spAutoFit/>
              </a:bodyPr>
              <a:lstStyle/>
              <a:p>
                <a:pPr algn="ctr"/>
                <a:r>
                  <a:rPr kumimoji="1" lang="en-US" altLang="ja-JP" sz="1050" dirty="0"/>
                  <a:t>Pulse</a:t>
                </a:r>
                <a:endParaRPr kumimoji="1" lang="ja-JP" altLang="en-US" sz="1050" dirty="0"/>
              </a:p>
            </p:txBody>
          </p:sp>
          <p:sp>
            <p:nvSpPr>
              <p:cNvPr id="57" name="楕円 56">
                <a:extLst>
                  <a:ext uri="{FF2B5EF4-FFF2-40B4-BE49-F238E27FC236}">
                    <a16:creationId xmlns:a16="http://schemas.microsoft.com/office/drawing/2014/main" id="{083164B5-E06F-48E7-9D92-DA5D88E1AC2C}"/>
                  </a:ext>
                </a:extLst>
              </p:cNvPr>
              <p:cNvSpPr/>
              <p:nvPr/>
            </p:nvSpPr>
            <p:spPr>
              <a:xfrm flipV="1">
                <a:off x="3065596" y="3161669"/>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64" name="楕円 63">
                <a:extLst>
                  <a:ext uri="{FF2B5EF4-FFF2-40B4-BE49-F238E27FC236}">
                    <a16:creationId xmlns:a16="http://schemas.microsoft.com/office/drawing/2014/main" id="{AFFCFC81-F44C-4173-8E3D-3E3485304D45}"/>
                  </a:ext>
                </a:extLst>
              </p:cNvPr>
              <p:cNvSpPr/>
              <p:nvPr/>
            </p:nvSpPr>
            <p:spPr>
              <a:xfrm flipV="1">
                <a:off x="3205296" y="3306461"/>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79" name="楕円 78">
                <a:extLst>
                  <a:ext uri="{FF2B5EF4-FFF2-40B4-BE49-F238E27FC236}">
                    <a16:creationId xmlns:a16="http://schemas.microsoft.com/office/drawing/2014/main" id="{9D6E1D8A-062A-4F02-9CB6-A70D4EFA45CE}"/>
                  </a:ext>
                </a:extLst>
              </p:cNvPr>
              <p:cNvSpPr/>
              <p:nvPr/>
            </p:nvSpPr>
            <p:spPr>
              <a:xfrm flipV="1">
                <a:off x="3347517" y="33718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0" name="楕円 79">
                <a:extLst>
                  <a:ext uri="{FF2B5EF4-FFF2-40B4-BE49-F238E27FC236}">
                    <a16:creationId xmlns:a16="http://schemas.microsoft.com/office/drawing/2014/main" id="{E29B50EF-B255-4ECD-8AB1-9260F684F000}"/>
                  </a:ext>
                </a:extLst>
              </p:cNvPr>
              <p:cNvSpPr/>
              <p:nvPr/>
            </p:nvSpPr>
            <p:spPr>
              <a:xfrm flipV="1">
                <a:off x="3489738" y="3317881"/>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83" name="楕円 82">
                <a:extLst>
                  <a:ext uri="{FF2B5EF4-FFF2-40B4-BE49-F238E27FC236}">
                    <a16:creationId xmlns:a16="http://schemas.microsoft.com/office/drawing/2014/main" id="{A45BEB28-1999-46BC-BF36-991279BA404B}"/>
                  </a:ext>
                </a:extLst>
              </p:cNvPr>
              <p:cNvSpPr/>
              <p:nvPr/>
            </p:nvSpPr>
            <p:spPr>
              <a:xfrm flipV="1">
                <a:off x="3631959" y="32702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0" name="楕円 89">
                <a:extLst>
                  <a:ext uri="{FF2B5EF4-FFF2-40B4-BE49-F238E27FC236}">
                    <a16:creationId xmlns:a16="http://schemas.microsoft.com/office/drawing/2014/main" id="{5F1E3A8C-7A28-46F1-A6F8-FE64949F059B}"/>
                  </a:ext>
                </a:extLst>
              </p:cNvPr>
              <p:cNvSpPr/>
              <p:nvPr/>
            </p:nvSpPr>
            <p:spPr>
              <a:xfrm flipV="1">
                <a:off x="3774180" y="31369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2" name="楕円 91">
                <a:extLst>
                  <a:ext uri="{FF2B5EF4-FFF2-40B4-BE49-F238E27FC236}">
                    <a16:creationId xmlns:a16="http://schemas.microsoft.com/office/drawing/2014/main" id="{CF980575-2178-4914-9EEA-749963C15B32}"/>
                  </a:ext>
                </a:extLst>
              </p:cNvPr>
              <p:cNvSpPr/>
              <p:nvPr/>
            </p:nvSpPr>
            <p:spPr>
              <a:xfrm flipV="1">
                <a:off x="3916401" y="2984506"/>
                <a:ext cx="49526" cy="49526"/>
              </a:xfrm>
              <a:prstGeom prst="ellipse">
                <a:avLst/>
              </a:prstGeom>
              <a:solidFill>
                <a:schemeClr val="tx1"/>
              </a:solid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6" name="楕円 95">
                <a:extLst>
                  <a:ext uri="{FF2B5EF4-FFF2-40B4-BE49-F238E27FC236}">
                    <a16:creationId xmlns:a16="http://schemas.microsoft.com/office/drawing/2014/main" id="{5F82D137-C4FD-4350-9006-B603F14ED55C}"/>
                  </a:ext>
                </a:extLst>
              </p:cNvPr>
              <p:cNvSpPr/>
              <p:nvPr/>
            </p:nvSpPr>
            <p:spPr>
              <a:xfrm flipV="1">
                <a:off x="4058622" y="28321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7" name="楕円 96">
                <a:extLst>
                  <a:ext uri="{FF2B5EF4-FFF2-40B4-BE49-F238E27FC236}">
                    <a16:creationId xmlns:a16="http://schemas.microsoft.com/office/drawing/2014/main" id="{D60BF55E-1920-4CB9-965D-17A5A6FEA21C}"/>
                  </a:ext>
                </a:extLst>
              </p:cNvPr>
              <p:cNvSpPr/>
              <p:nvPr/>
            </p:nvSpPr>
            <p:spPr>
              <a:xfrm flipV="1">
                <a:off x="4200843" y="273050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8" name="楕円 97">
                <a:extLst>
                  <a:ext uri="{FF2B5EF4-FFF2-40B4-BE49-F238E27FC236}">
                    <a16:creationId xmlns:a16="http://schemas.microsoft.com/office/drawing/2014/main" id="{5C18A183-E8A9-4FCE-94CB-74588666239D}"/>
                  </a:ext>
                </a:extLst>
              </p:cNvPr>
              <p:cNvSpPr/>
              <p:nvPr/>
            </p:nvSpPr>
            <p:spPr>
              <a:xfrm flipV="1">
                <a:off x="4343064" y="27495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1" name="楕円 100">
                <a:extLst>
                  <a:ext uri="{FF2B5EF4-FFF2-40B4-BE49-F238E27FC236}">
                    <a16:creationId xmlns:a16="http://schemas.microsoft.com/office/drawing/2014/main" id="{A4F783D4-D0E6-4B75-A607-546C63184217}"/>
                  </a:ext>
                </a:extLst>
              </p:cNvPr>
              <p:cNvSpPr/>
              <p:nvPr/>
            </p:nvSpPr>
            <p:spPr>
              <a:xfrm flipV="1">
                <a:off x="4485285" y="29019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2" name="楕円 101">
                <a:extLst>
                  <a:ext uri="{FF2B5EF4-FFF2-40B4-BE49-F238E27FC236}">
                    <a16:creationId xmlns:a16="http://schemas.microsoft.com/office/drawing/2014/main" id="{53563066-3705-41EC-B4A6-4B4D0DC670FD}"/>
                  </a:ext>
                </a:extLst>
              </p:cNvPr>
              <p:cNvSpPr/>
              <p:nvPr/>
            </p:nvSpPr>
            <p:spPr>
              <a:xfrm flipV="1">
                <a:off x="4627507" y="3054356"/>
                <a:ext cx="49526" cy="49526"/>
              </a:xfrm>
              <a:prstGeom prst="ellipse">
                <a:avLst/>
              </a:pr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3" name="フリーフォーム: 図形 102">
                <a:extLst>
                  <a:ext uri="{FF2B5EF4-FFF2-40B4-BE49-F238E27FC236}">
                    <a16:creationId xmlns:a16="http://schemas.microsoft.com/office/drawing/2014/main" id="{43BD352C-3328-4043-BD0F-B6AA04260122}"/>
                  </a:ext>
                </a:extLst>
              </p:cNvPr>
              <p:cNvSpPr/>
              <p:nvPr/>
            </p:nvSpPr>
            <p:spPr>
              <a:xfrm>
                <a:off x="3082925" y="2755900"/>
                <a:ext cx="1568450" cy="641350"/>
              </a:xfrm>
              <a:custGeom>
                <a:avLst/>
                <a:gdLst>
                  <a:gd name="connsiteX0" fmla="*/ 0 w 1568450"/>
                  <a:gd name="connsiteY0" fmla="*/ 428625 h 641350"/>
                  <a:gd name="connsiteX1" fmla="*/ 146050 w 1568450"/>
                  <a:gd name="connsiteY1" fmla="*/ 571500 h 641350"/>
                  <a:gd name="connsiteX2" fmla="*/ 288925 w 1568450"/>
                  <a:gd name="connsiteY2" fmla="*/ 641350 h 641350"/>
                  <a:gd name="connsiteX3" fmla="*/ 428625 w 1568450"/>
                  <a:gd name="connsiteY3" fmla="*/ 584200 h 641350"/>
                  <a:gd name="connsiteX4" fmla="*/ 571500 w 1568450"/>
                  <a:gd name="connsiteY4" fmla="*/ 539750 h 641350"/>
                  <a:gd name="connsiteX5" fmla="*/ 717550 w 1568450"/>
                  <a:gd name="connsiteY5" fmla="*/ 406400 h 641350"/>
                  <a:gd name="connsiteX6" fmla="*/ 860425 w 1568450"/>
                  <a:gd name="connsiteY6" fmla="*/ 257175 h 641350"/>
                  <a:gd name="connsiteX7" fmla="*/ 1000125 w 1568450"/>
                  <a:gd name="connsiteY7" fmla="*/ 104775 h 641350"/>
                  <a:gd name="connsiteX8" fmla="*/ 1136650 w 1568450"/>
                  <a:gd name="connsiteY8" fmla="*/ 0 h 641350"/>
                  <a:gd name="connsiteX9" fmla="*/ 1285875 w 1568450"/>
                  <a:gd name="connsiteY9" fmla="*/ 19050 h 641350"/>
                  <a:gd name="connsiteX10" fmla="*/ 1428750 w 1568450"/>
                  <a:gd name="connsiteY10" fmla="*/ 168275 h 641350"/>
                  <a:gd name="connsiteX11" fmla="*/ 1568450 w 1568450"/>
                  <a:gd name="connsiteY11" fmla="*/ 327025 h 64135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 ang="0">
                    <a:pos x="connsiteX10" y="connsiteY10"/>
                  </a:cxn>
                  <a:cxn ang="0">
                    <a:pos x="connsiteX11" y="connsiteY11"/>
                  </a:cxn>
                </a:cxnLst>
                <a:rect l="l" t="t" r="r" b="b"/>
                <a:pathLst>
                  <a:path w="1568450" h="641350">
                    <a:moveTo>
                      <a:pt x="0" y="428625"/>
                    </a:moveTo>
                    <a:lnTo>
                      <a:pt x="146050" y="571500"/>
                    </a:lnTo>
                    <a:lnTo>
                      <a:pt x="288925" y="641350"/>
                    </a:lnTo>
                    <a:lnTo>
                      <a:pt x="428625" y="584200"/>
                    </a:lnTo>
                    <a:lnTo>
                      <a:pt x="571500" y="539750"/>
                    </a:lnTo>
                    <a:lnTo>
                      <a:pt x="717550" y="406400"/>
                    </a:lnTo>
                    <a:lnTo>
                      <a:pt x="860425" y="257175"/>
                    </a:lnTo>
                    <a:lnTo>
                      <a:pt x="1000125" y="104775"/>
                    </a:lnTo>
                    <a:lnTo>
                      <a:pt x="1136650" y="0"/>
                    </a:lnTo>
                    <a:lnTo>
                      <a:pt x="1285875" y="19050"/>
                    </a:lnTo>
                    <a:lnTo>
                      <a:pt x="1428750" y="168275"/>
                    </a:lnTo>
                    <a:lnTo>
                      <a:pt x="1568450" y="327025"/>
                    </a:lnTo>
                  </a:path>
                </a:pathLst>
              </a:custGeom>
              <a:noFill/>
              <a:ln w="6350">
                <a:solidFill>
                  <a:schemeClr val="tx1"/>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grpSp>
        <p:cxnSp>
          <p:nvCxnSpPr>
            <p:cNvPr id="7" name="直線コネクタ 6">
              <a:extLst>
                <a:ext uri="{FF2B5EF4-FFF2-40B4-BE49-F238E27FC236}">
                  <a16:creationId xmlns:a16="http://schemas.microsoft.com/office/drawing/2014/main" id="{A89C12EE-B16B-47E9-B132-4035BF9DD2EB}"/>
                </a:ext>
              </a:extLst>
            </p:cNvPr>
            <p:cNvCxnSpPr/>
            <p:nvPr/>
          </p:nvCxnSpPr>
          <p:spPr>
            <a:xfrm>
              <a:off x="8141055" y="5499490"/>
              <a:ext cx="0" cy="494910"/>
            </a:xfrm>
            <a:prstGeom prst="line">
              <a:avLst/>
            </a:prstGeom>
          </p:spPr>
          <p:style>
            <a:lnRef idx="1">
              <a:schemeClr val="accent1"/>
            </a:lnRef>
            <a:fillRef idx="0">
              <a:schemeClr val="accent1"/>
            </a:fillRef>
            <a:effectRef idx="0">
              <a:schemeClr val="accent1"/>
            </a:effectRef>
            <a:fontRef idx="minor">
              <a:schemeClr val="tx1"/>
            </a:fontRef>
          </p:style>
        </p:cxnSp>
        <p:cxnSp>
          <p:nvCxnSpPr>
            <p:cNvPr id="105" name="直線コネクタ 104">
              <a:extLst>
                <a:ext uri="{FF2B5EF4-FFF2-40B4-BE49-F238E27FC236}">
                  <a16:creationId xmlns:a16="http://schemas.microsoft.com/office/drawing/2014/main" id="{0AA44FF7-C261-4B92-8E75-BE58A7C3CA9C}"/>
                </a:ext>
              </a:extLst>
            </p:cNvPr>
            <p:cNvCxnSpPr>
              <a:cxnSpLocks/>
            </p:cNvCxnSpPr>
            <p:nvPr/>
          </p:nvCxnSpPr>
          <p:spPr>
            <a:xfrm>
              <a:off x="8915755" y="4762890"/>
              <a:ext cx="0" cy="1231510"/>
            </a:xfrm>
            <a:prstGeom prst="line">
              <a:avLst/>
            </a:prstGeom>
          </p:spPr>
          <p:style>
            <a:lnRef idx="1">
              <a:schemeClr val="accent1"/>
            </a:lnRef>
            <a:fillRef idx="0">
              <a:schemeClr val="accent1"/>
            </a:fillRef>
            <a:effectRef idx="0">
              <a:schemeClr val="accent1"/>
            </a:effectRef>
            <a:fontRef idx="minor">
              <a:schemeClr val="tx1"/>
            </a:fontRef>
          </p:style>
        </p:cxnSp>
        <p:cxnSp>
          <p:nvCxnSpPr>
            <p:cNvPr id="11" name="直線矢印コネクタ 10">
              <a:extLst>
                <a:ext uri="{FF2B5EF4-FFF2-40B4-BE49-F238E27FC236}">
                  <a16:creationId xmlns:a16="http://schemas.microsoft.com/office/drawing/2014/main" id="{6C22A526-7A13-42BF-94A7-284354ED83AF}"/>
                </a:ext>
              </a:extLst>
            </p:cNvPr>
            <p:cNvCxnSpPr>
              <a:cxnSpLocks/>
            </p:cNvCxnSpPr>
            <p:nvPr/>
          </p:nvCxnSpPr>
          <p:spPr>
            <a:xfrm>
              <a:off x="8141055" y="5886450"/>
              <a:ext cx="774700" cy="0"/>
            </a:xfrm>
            <a:prstGeom prst="straightConnector1">
              <a:avLst/>
            </a:prstGeom>
            <a:ln>
              <a:headEnd type="triangle" w="med" len="med"/>
              <a:tailEnd type="triangle" w="med" len="med"/>
            </a:ln>
          </p:spPr>
          <p:style>
            <a:lnRef idx="1">
              <a:schemeClr val="accent1"/>
            </a:lnRef>
            <a:fillRef idx="0">
              <a:schemeClr val="accent1"/>
            </a:fillRef>
            <a:effectRef idx="0">
              <a:schemeClr val="accent1"/>
            </a:effectRef>
            <a:fontRef idx="minor">
              <a:schemeClr val="tx1"/>
            </a:fontRef>
          </p:style>
        </p:cxnSp>
        <p:sp>
          <p:nvSpPr>
            <p:cNvPr id="14" name="テキスト ボックス 13">
              <a:extLst>
                <a:ext uri="{FF2B5EF4-FFF2-40B4-BE49-F238E27FC236}">
                  <a16:creationId xmlns:a16="http://schemas.microsoft.com/office/drawing/2014/main" id="{52F40C29-6CC5-4673-9F7F-69DC71197301}"/>
                </a:ext>
              </a:extLst>
            </p:cNvPr>
            <p:cNvSpPr txBox="1"/>
            <p:nvPr/>
          </p:nvSpPr>
          <p:spPr>
            <a:xfrm>
              <a:off x="7375446" y="6033655"/>
              <a:ext cx="2501006" cy="246221"/>
            </a:xfrm>
            <a:prstGeom prst="rect">
              <a:avLst/>
            </a:prstGeom>
            <a:noFill/>
          </p:spPr>
          <p:txBody>
            <a:bodyPr wrap="none" rtlCol="0">
              <a:spAutoFit/>
            </a:bodyPr>
            <a:lstStyle/>
            <a:p>
              <a:r>
                <a:rPr kumimoji="1" lang="en-US" altLang="ja-JP" sz="1000" i="1" dirty="0">
                  <a:latin typeface="Times New Roman" panose="02020603050405020304" pitchFamily="18" charset="0"/>
                  <a:cs typeface="Times New Roman" panose="02020603050405020304" pitchFamily="18" charset="0"/>
                </a:rPr>
                <a:t>n</a:t>
              </a:r>
              <a:r>
                <a:rPr kumimoji="1" lang="en-US" altLang="ja-JP" sz="1000" dirty="0">
                  <a:latin typeface="Times New Roman" panose="02020603050405020304" pitchFamily="18" charset="0"/>
                  <a:cs typeface="Times New Roman" panose="02020603050405020304" pitchFamily="18" charset="0"/>
                </a:rPr>
                <a:t> = 2</a:t>
              </a:r>
              <a:r>
                <a:rPr kumimoji="1" lang="ja-JP" altLang="en-US" sz="1000" dirty="0">
                  <a:latin typeface="Times New Roman" panose="02020603050405020304" pitchFamily="18" charset="0"/>
                  <a:cs typeface="Times New Roman" panose="02020603050405020304" pitchFamily="18" charset="0"/>
                </a:rPr>
                <a:t>の場合，この５個のデータの平均値</a:t>
              </a:r>
            </a:p>
          </p:txBody>
        </p:sp>
      </p:grpSp>
    </p:spTree>
    <p:extLst>
      <p:ext uri="{BB962C8B-B14F-4D97-AF65-F5344CB8AC3E}">
        <p14:creationId xmlns:p14="http://schemas.microsoft.com/office/powerpoint/2010/main" val="3632521905"/>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5">
            <a:extLst>
              <a:ext uri="{FF2B5EF4-FFF2-40B4-BE49-F238E27FC236}">
                <a16:creationId xmlns:a16="http://schemas.microsoft.com/office/drawing/2014/main" id="{147CD77E-7976-4DB9-A5F9-5AB9BBE0CDE3}"/>
              </a:ext>
            </a:extLst>
          </p:cNvPr>
          <p:cNvSpPr txBox="1">
            <a:spLocks/>
          </p:cNvSpPr>
          <p:nvPr/>
        </p:nvSpPr>
        <p:spPr>
          <a:xfrm>
            <a:off x="0" y="1"/>
            <a:ext cx="9906000" cy="411479"/>
          </a:xfrm>
          <a:prstGeom prst="rect">
            <a:avLst/>
          </a:prstGeom>
          <a:solidFill>
            <a:schemeClr val="accent1">
              <a:lumMod val="75000"/>
            </a:schemeClr>
          </a:solidFill>
        </p:spPr>
        <p:txBody>
          <a:bodyPr vert="horz" lIns="91440" tIns="45720" rIns="91440" bIns="45720" rtlCol="0" anchor="ct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a:solidFill>
                  <a:schemeClr val="bg1"/>
                </a:solidFill>
              </a:rPr>
              <a:t>データ処理</a:t>
            </a:r>
          </a:p>
        </p:txBody>
      </p:sp>
      <p:sp>
        <p:nvSpPr>
          <p:cNvPr id="10" name="テキスト ボックス 9">
            <a:extLst>
              <a:ext uri="{FF2B5EF4-FFF2-40B4-BE49-F238E27FC236}">
                <a16:creationId xmlns:a16="http://schemas.microsoft.com/office/drawing/2014/main" id="{03C58813-70E4-43D8-B3F7-DC9236ED123F}"/>
              </a:ext>
            </a:extLst>
          </p:cNvPr>
          <p:cNvSpPr txBox="1"/>
          <p:nvPr/>
        </p:nvSpPr>
        <p:spPr>
          <a:xfrm>
            <a:off x="13524" y="411480"/>
            <a:ext cx="8008348" cy="2281778"/>
          </a:xfrm>
          <a:prstGeom prst="rect">
            <a:avLst/>
          </a:prstGeom>
          <a:noFill/>
        </p:spPr>
        <p:txBody>
          <a:bodyPr wrap="square" rtlCol="0">
            <a:spAutoFit/>
          </a:bodyPr>
          <a:lstStyle/>
          <a:p>
            <a:pPr algn="just">
              <a:lnSpc>
                <a:spcPct val="150000"/>
              </a:lnSpc>
            </a:pPr>
            <a:r>
              <a:rPr kumimoji="1" lang="ja-JP" altLang="en-US" sz="1200" dirty="0"/>
              <a:t>　一定角速度で回転するロータリーエンコーダーの移動平均を掛けないパルスカウント値と，</a:t>
            </a:r>
            <a:r>
              <a:rPr kumimoji="1" lang="en-US" altLang="ja-JP" sz="1200" dirty="0" err="1"/>
              <a:t>Mapulse</a:t>
            </a:r>
            <a:r>
              <a:rPr kumimoji="1" lang="en-US" altLang="ja-JP" sz="1200" dirty="0"/>
              <a:t> = 10 </a:t>
            </a:r>
            <a:r>
              <a:rPr kumimoji="1" lang="ja-JP" altLang="en-US" sz="1200" dirty="0"/>
              <a:t>で移動平均を掛けたパルスカウント値のグラフを右図に示します．下が移動平均を掛けた結果です．先頭</a:t>
            </a:r>
            <a:r>
              <a:rPr kumimoji="1" lang="en-US" altLang="ja-JP" sz="1200" dirty="0"/>
              <a:t>10</a:t>
            </a:r>
            <a:r>
              <a:rPr kumimoji="1" lang="ja-JP" altLang="en-US" sz="1200" dirty="0"/>
              <a:t>データは元のデータと同様にステップ状に変化するのに対して，</a:t>
            </a:r>
            <a:r>
              <a:rPr kumimoji="1" lang="en-US" altLang="ja-JP" sz="1200" dirty="0"/>
              <a:t>11</a:t>
            </a:r>
            <a:r>
              <a:rPr kumimoji="1" lang="ja-JP" altLang="en-US" sz="1200" dirty="0"/>
              <a:t>番目のデータ以降は滑らかな変化になっていることが分かります．カウント値は</a:t>
            </a:r>
            <a:r>
              <a:rPr kumimoji="1" lang="en-US" altLang="ja-JP" sz="1200" dirty="0"/>
              <a:t>±</a:t>
            </a:r>
            <a:r>
              <a:rPr kumimoji="1" lang="ja-JP" altLang="en-US" sz="1200" dirty="0"/>
              <a:t>１毎の変化ではありません．これが</a:t>
            </a:r>
            <a:r>
              <a:rPr kumimoji="1" lang="en-US" altLang="ja-JP" sz="1200" dirty="0"/>
              <a:t>acc</a:t>
            </a:r>
            <a:r>
              <a:rPr kumimoji="1" lang="ja-JP" altLang="en-US" sz="1200" dirty="0"/>
              <a:t>を浮動小数点数の配列にした理由です．</a:t>
            </a:r>
            <a:endParaRPr kumimoji="1" lang="en-US" altLang="ja-JP" sz="1200" dirty="0"/>
          </a:p>
          <a:p>
            <a:pPr algn="just">
              <a:lnSpc>
                <a:spcPct val="150000"/>
              </a:lnSpc>
            </a:pPr>
            <a:r>
              <a:rPr kumimoji="1" lang="ja-JP" altLang="en-US" sz="1200" dirty="0"/>
              <a:t>　元のデータのステップも一定間隔ではありません．軸の回転速度に変動があった場合，このようにステップが変化するでしょう．下のグラフも完全な一直線ではなく，この変動の影響を受けています．ただし，</a:t>
            </a:r>
            <a:r>
              <a:rPr kumimoji="1" lang="en-US" altLang="ja-JP" sz="1200" dirty="0" err="1"/>
              <a:t>MApulse</a:t>
            </a:r>
            <a:r>
              <a:rPr kumimoji="1" lang="ja-JP" altLang="en-US" sz="1200" dirty="0"/>
              <a:t>の値を大きくし過ぎると，この変動の成分の影響が希釈されて消えてしまいますので，無暗に</a:t>
            </a:r>
            <a:r>
              <a:rPr kumimoji="1" lang="en-US" altLang="ja-JP" sz="1200" dirty="0" err="1"/>
              <a:t>Mapulse</a:t>
            </a:r>
            <a:r>
              <a:rPr kumimoji="1" lang="ja-JP" altLang="en-US" sz="1200" dirty="0"/>
              <a:t>の値を大きくしない方が良いでしょう．常に，グラフを確認しながら，最低限の</a:t>
            </a:r>
            <a:r>
              <a:rPr kumimoji="1" lang="en-US" altLang="ja-JP" sz="1200" dirty="0" err="1"/>
              <a:t>Mapulse</a:t>
            </a:r>
            <a:r>
              <a:rPr kumimoji="1" lang="ja-JP" altLang="en-US" sz="1200" dirty="0"/>
              <a:t>に留めるように意識して下さい．</a:t>
            </a:r>
            <a:endParaRPr kumimoji="1" lang="en-US" altLang="ja-JP" sz="1200" dirty="0"/>
          </a:p>
        </p:txBody>
      </p:sp>
      <p:pic>
        <p:nvPicPr>
          <p:cNvPr id="30" name="図 29">
            <a:extLst>
              <a:ext uri="{FF2B5EF4-FFF2-40B4-BE49-F238E27FC236}">
                <a16:creationId xmlns:a16="http://schemas.microsoft.com/office/drawing/2014/main" id="{A96EB339-2E35-4048-94D6-CEFA55A93065}"/>
              </a:ext>
            </a:extLst>
          </p:cNvPr>
          <p:cNvPicPr>
            <a:picLocks noChangeAspect="1"/>
          </p:cNvPicPr>
          <p:nvPr/>
        </p:nvPicPr>
        <p:blipFill rotWithShape="1">
          <a:blip r:embed="rId2"/>
          <a:srcRect t="54965" r="59313"/>
          <a:stretch/>
        </p:blipFill>
        <p:spPr>
          <a:xfrm>
            <a:off x="8035396" y="1642757"/>
            <a:ext cx="1857080" cy="1231277"/>
          </a:xfrm>
          <a:prstGeom prst="rect">
            <a:avLst/>
          </a:prstGeom>
        </p:spPr>
      </p:pic>
      <p:pic>
        <p:nvPicPr>
          <p:cNvPr id="6" name="図 5">
            <a:extLst>
              <a:ext uri="{FF2B5EF4-FFF2-40B4-BE49-F238E27FC236}">
                <a16:creationId xmlns:a16="http://schemas.microsoft.com/office/drawing/2014/main" id="{356CA07F-309B-4AF6-B731-ED107A08C45F}"/>
              </a:ext>
            </a:extLst>
          </p:cNvPr>
          <p:cNvPicPr>
            <a:picLocks noChangeAspect="1"/>
          </p:cNvPicPr>
          <p:nvPr/>
        </p:nvPicPr>
        <p:blipFill rotWithShape="1">
          <a:blip r:embed="rId3"/>
          <a:srcRect t="55289" r="59476"/>
          <a:stretch/>
        </p:blipFill>
        <p:spPr>
          <a:xfrm>
            <a:off x="8035396" y="411480"/>
            <a:ext cx="1857080" cy="1231277"/>
          </a:xfrm>
          <a:prstGeom prst="rect">
            <a:avLst/>
          </a:prstGeom>
        </p:spPr>
      </p:pic>
      <mc:AlternateContent xmlns:mc="http://schemas.openxmlformats.org/markup-compatibility/2006" xmlns:a14="http://schemas.microsoft.com/office/drawing/2010/main">
        <mc:Choice Requires="a14">
          <p:sp>
            <p:nvSpPr>
              <p:cNvPr id="34" name="テキスト ボックス 33">
                <a:extLst>
                  <a:ext uri="{FF2B5EF4-FFF2-40B4-BE49-F238E27FC236}">
                    <a16:creationId xmlns:a16="http://schemas.microsoft.com/office/drawing/2014/main" id="{35879B58-D77C-4128-AF70-298CA15FE3FC}"/>
                  </a:ext>
                </a:extLst>
              </p:cNvPr>
              <p:cNvSpPr txBox="1"/>
              <p:nvPr/>
            </p:nvSpPr>
            <p:spPr>
              <a:xfrm>
                <a:off x="0" y="2693258"/>
                <a:ext cx="9892476" cy="3857466"/>
              </a:xfrm>
              <a:prstGeom prst="rect">
                <a:avLst/>
              </a:prstGeom>
              <a:noFill/>
            </p:spPr>
            <p:txBody>
              <a:bodyPr wrap="square" rtlCol="0">
                <a:spAutoFit/>
              </a:bodyPr>
              <a:lstStyle/>
              <a:p>
                <a:pPr algn="just">
                  <a:lnSpc>
                    <a:spcPct val="150000"/>
                  </a:lnSpc>
                </a:pPr>
                <a:r>
                  <a:rPr kumimoji="1" lang="en-US" altLang="ja-JP" sz="1200" b="1" dirty="0">
                    <a:latin typeface="Times New Roman" panose="02020603050405020304" pitchFamily="18" charset="0"/>
                    <a:cs typeface="Times New Roman" panose="02020603050405020304" pitchFamily="18" charset="0"/>
                  </a:rPr>
                  <a:t>【</a:t>
                </a:r>
                <a:r>
                  <a:rPr kumimoji="1" lang="ja-JP" altLang="en-US" sz="1200" b="1" dirty="0">
                    <a:latin typeface="Times New Roman" panose="02020603050405020304" pitchFamily="18" charset="0"/>
                    <a:cs typeface="Times New Roman" panose="02020603050405020304" pitchFamily="18" charset="0"/>
                  </a:rPr>
                  <a:t>中心差分近似</a:t>
                </a:r>
                <a:r>
                  <a:rPr kumimoji="1" lang="en-US" altLang="ja-JP" sz="1200" b="1" dirty="0">
                    <a:latin typeface="Times New Roman" panose="02020603050405020304" pitchFamily="18" charset="0"/>
                    <a:cs typeface="Times New Roman" panose="02020603050405020304" pitchFamily="18" charset="0"/>
                  </a:rPr>
                  <a:t>】</a:t>
                </a:r>
                <a:r>
                  <a:rPr kumimoji="1" lang="ja-JP" altLang="en-US" sz="1200" b="1" dirty="0">
                    <a:latin typeface="Times New Roman" panose="02020603050405020304" pitchFamily="18" charset="0"/>
                    <a:cs typeface="Times New Roman" panose="02020603050405020304" pitchFamily="18" charset="0"/>
                  </a:rPr>
                  <a:t>：角速度の算出</a:t>
                </a:r>
                <a:endParaRPr kumimoji="1" lang="en-US" altLang="ja-JP" sz="1200" b="1"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　移動平均により平滑化した信号を元にして，一つ前のデータと現在のデータの差から角速度を求めることは可能です．本ソフトウェアでは，一つ前ではなく，過去</a:t>
                </a:r>
                <a:r>
                  <a:rPr kumimoji="1" lang="en-US" altLang="ja-JP" sz="1200" i="1" dirty="0">
                    <a:latin typeface="Times New Roman" panose="02020603050405020304" pitchFamily="18" charset="0"/>
                    <a:cs typeface="Times New Roman" panose="02020603050405020304" pitchFamily="18" charset="0"/>
                  </a:rPr>
                  <a:t>n</a:t>
                </a:r>
                <a:r>
                  <a:rPr kumimoji="1" lang="ja-JP" altLang="en-US" sz="1200" dirty="0">
                    <a:latin typeface="Times New Roman" panose="02020603050405020304" pitchFamily="18" charset="0"/>
                    <a:cs typeface="Times New Roman" panose="02020603050405020304" pitchFamily="18" charset="0"/>
                  </a:rPr>
                  <a:t>個前のデータと未来</a:t>
                </a:r>
                <a:r>
                  <a:rPr kumimoji="1" lang="en-US" altLang="ja-JP" sz="1200" i="1" dirty="0">
                    <a:latin typeface="Times New Roman" panose="02020603050405020304" pitchFamily="18" charset="0"/>
                    <a:cs typeface="Times New Roman" panose="02020603050405020304" pitchFamily="18" charset="0"/>
                  </a:rPr>
                  <a:t>n</a:t>
                </a:r>
                <a:r>
                  <a:rPr kumimoji="1" lang="ja-JP" altLang="en-US" sz="1200" dirty="0">
                    <a:latin typeface="Times New Roman" panose="02020603050405020304" pitchFamily="18" charset="0"/>
                    <a:cs typeface="Times New Roman" panose="02020603050405020304" pitchFamily="18" charset="0"/>
                  </a:rPr>
                  <a:t>個先のデータの差に基づいて現在のデータの時間変化量（角速度）を求める中心差分近似の手法を採用しています．これを式で表すと次式になります．</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14:m>
                  <m:oMathPara xmlns:m="http://schemas.openxmlformats.org/officeDocument/2006/math">
                    <m:oMathParaPr>
                      <m:jc m:val="centerGroup"/>
                    </m:oMathParaPr>
                    <m:oMath xmlns:m="http://schemas.openxmlformats.org/officeDocument/2006/math">
                      <m:acc>
                        <m:accPr>
                          <m:chr m:val="̇"/>
                          <m:ctrlPr>
                            <a:rPr kumimoji="1" lang="en-US" altLang="ja-JP" sz="1200" b="0" i="1" smtClean="0">
                              <a:latin typeface="Cambria Math" panose="02040503050406030204" pitchFamily="18" charset="0"/>
                              <a:cs typeface="Times New Roman" panose="02020603050405020304" pitchFamily="18" charset="0"/>
                            </a:rPr>
                          </m:ctrlPr>
                        </m:accPr>
                        <m:e>
                          <m:sSub>
                            <m:sSubPr>
                              <m:ctrlPr>
                                <a:rPr kumimoji="1" lang="en-US" altLang="ja-JP" sz="1200" b="0" i="1" smtClean="0">
                                  <a:latin typeface="Cambria Math" panose="02040503050406030204" pitchFamily="18" charset="0"/>
                                  <a:cs typeface="Times New Roman" panose="02020603050405020304" pitchFamily="18" charset="0"/>
                                </a:rPr>
                              </m:ctrlPr>
                            </m:sSubPr>
                            <m:e>
                              <m:r>
                                <a:rPr kumimoji="1" lang="en-US" altLang="ja-JP" sz="1200" b="0" i="1" smtClean="0">
                                  <a:latin typeface="Cambria Math" panose="02040503050406030204" pitchFamily="18" charset="0"/>
                                  <a:cs typeface="Times New Roman" panose="02020603050405020304" pitchFamily="18" charset="0"/>
                                </a:rPr>
                                <m:t>𝑥</m:t>
                              </m:r>
                            </m:e>
                            <m:sub>
                              <m:r>
                                <a:rPr kumimoji="1" lang="en-US" altLang="ja-JP" sz="1200" b="0" i="1" smtClean="0">
                                  <a:latin typeface="Cambria Math" panose="02040503050406030204" pitchFamily="18" charset="0"/>
                                  <a:cs typeface="Times New Roman" panose="02020603050405020304" pitchFamily="18" charset="0"/>
                                </a:rPr>
                                <m:t>𝑖</m:t>
                              </m:r>
                            </m:sub>
                          </m:sSub>
                        </m:e>
                      </m:acc>
                      <m:r>
                        <a:rPr kumimoji="1" lang="en-US" altLang="ja-JP" sz="1200" b="0" i="1" smtClean="0">
                          <a:latin typeface="Cambria Math" panose="02040503050406030204" pitchFamily="18" charset="0"/>
                          <a:cs typeface="Times New Roman" panose="02020603050405020304" pitchFamily="18" charset="0"/>
                        </a:rPr>
                        <m:t>=</m:t>
                      </m:r>
                      <m:f>
                        <m:fPr>
                          <m:ctrlPr>
                            <a:rPr kumimoji="1" lang="en-US" altLang="ja-JP" sz="1200" b="0" i="1" smtClean="0">
                              <a:latin typeface="Cambria Math" panose="02040503050406030204" pitchFamily="18" charset="0"/>
                              <a:cs typeface="Times New Roman" panose="02020603050405020304" pitchFamily="18" charset="0"/>
                            </a:rPr>
                          </m:ctrlPr>
                        </m:fPr>
                        <m:num>
                          <m:sSub>
                            <m:sSubPr>
                              <m:ctrlPr>
                                <a:rPr kumimoji="1" lang="en-US" altLang="ja-JP" sz="1200" b="0" i="1" smtClean="0">
                                  <a:latin typeface="Cambria Math" panose="02040503050406030204" pitchFamily="18" charset="0"/>
                                  <a:cs typeface="Times New Roman" panose="02020603050405020304" pitchFamily="18" charset="0"/>
                                </a:rPr>
                              </m:ctrlPr>
                            </m:sSubPr>
                            <m:e>
                              <m:r>
                                <a:rPr kumimoji="1" lang="en-US" altLang="ja-JP" sz="1200" b="0" i="1" smtClean="0">
                                  <a:latin typeface="Cambria Math" panose="02040503050406030204" pitchFamily="18" charset="0"/>
                                  <a:cs typeface="Times New Roman" panose="02020603050405020304" pitchFamily="18" charset="0"/>
                                </a:rPr>
                                <m:t>𝑥</m:t>
                              </m:r>
                            </m:e>
                            <m:sub>
                              <m:r>
                                <a:rPr kumimoji="1" lang="en-US" altLang="ja-JP" sz="1200" b="0" i="1" smtClean="0">
                                  <a:latin typeface="Cambria Math" panose="02040503050406030204" pitchFamily="18" charset="0"/>
                                  <a:cs typeface="Times New Roman" panose="02020603050405020304" pitchFamily="18" charset="0"/>
                                </a:rPr>
                                <m:t>𝑖</m:t>
                              </m:r>
                              <m:r>
                                <a:rPr kumimoji="1" lang="en-US" altLang="ja-JP" sz="1200" b="0" i="1" smtClean="0">
                                  <a:latin typeface="Cambria Math" panose="02040503050406030204" pitchFamily="18" charset="0"/>
                                  <a:cs typeface="Times New Roman" panose="02020603050405020304" pitchFamily="18" charset="0"/>
                                </a:rPr>
                                <m:t>+</m:t>
                              </m:r>
                              <m:r>
                                <a:rPr kumimoji="1" lang="en-US" altLang="ja-JP" sz="1200" b="0" i="1" smtClean="0">
                                  <a:latin typeface="Cambria Math" panose="02040503050406030204" pitchFamily="18" charset="0"/>
                                  <a:cs typeface="Times New Roman" panose="02020603050405020304" pitchFamily="18" charset="0"/>
                                </a:rPr>
                                <m:t>𝑛</m:t>
                              </m:r>
                            </m:sub>
                          </m:sSub>
                          <m:r>
                            <a:rPr kumimoji="1" lang="en-US" altLang="ja-JP" sz="1200" b="0" i="1" smtClean="0">
                              <a:latin typeface="Cambria Math" panose="02040503050406030204" pitchFamily="18" charset="0"/>
                              <a:cs typeface="Times New Roman" panose="02020603050405020304" pitchFamily="18" charset="0"/>
                            </a:rPr>
                            <m:t>−</m:t>
                          </m:r>
                          <m:sSub>
                            <m:sSubPr>
                              <m:ctrlPr>
                                <a:rPr kumimoji="1" lang="en-US" altLang="ja-JP" sz="1200" b="0" i="1" smtClean="0">
                                  <a:latin typeface="Cambria Math" panose="02040503050406030204" pitchFamily="18" charset="0"/>
                                  <a:cs typeface="Times New Roman" panose="02020603050405020304" pitchFamily="18" charset="0"/>
                                </a:rPr>
                              </m:ctrlPr>
                            </m:sSubPr>
                            <m:e>
                              <m:r>
                                <a:rPr kumimoji="1" lang="en-US" altLang="ja-JP" sz="1200" b="0" i="1" smtClean="0">
                                  <a:latin typeface="Cambria Math" panose="02040503050406030204" pitchFamily="18" charset="0"/>
                                  <a:cs typeface="Times New Roman" panose="02020603050405020304" pitchFamily="18" charset="0"/>
                                </a:rPr>
                                <m:t>𝑥</m:t>
                              </m:r>
                            </m:e>
                            <m:sub>
                              <m:r>
                                <a:rPr kumimoji="1" lang="en-US" altLang="ja-JP" sz="1200" b="0" i="1" smtClean="0">
                                  <a:latin typeface="Cambria Math" panose="02040503050406030204" pitchFamily="18" charset="0"/>
                                  <a:cs typeface="Times New Roman" panose="02020603050405020304" pitchFamily="18" charset="0"/>
                                </a:rPr>
                                <m:t>𝑖</m:t>
                              </m:r>
                              <m:r>
                                <a:rPr kumimoji="1" lang="en-US" altLang="ja-JP" sz="1200" b="0" i="1" smtClean="0">
                                  <a:latin typeface="Cambria Math" panose="02040503050406030204" pitchFamily="18" charset="0"/>
                                  <a:cs typeface="Times New Roman" panose="02020603050405020304" pitchFamily="18" charset="0"/>
                                </a:rPr>
                                <m:t>−</m:t>
                              </m:r>
                              <m:r>
                                <a:rPr kumimoji="1" lang="en-US" altLang="ja-JP" sz="1200" b="0" i="1" smtClean="0">
                                  <a:latin typeface="Cambria Math" panose="02040503050406030204" pitchFamily="18" charset="0"/>
                                  <a:cs typeface="Times New Roman" panose="02020603050405020304" pitchFamily="18" charset="0"/>
                                </a:rPr>
                                <m:t>𝑛</m:t>
                              </m:r>
                            </m:sub>
                          </m:sSub>
                        </m:num>
                        <m:den>
                          <m:r>
                            <a:rPr kumimoji="1" lang="en-US" altLang="ja-JP" sz="1200" b="0" i="1" smtClean="0">
                              <a:latin typeface="Cambria Math" panose="02040503050406030204" pitchFamily="18" charset="0"/>
                              <a:cs typeface="Times New Roman" panose="02020603050405020304" pitchFamily="18" charset="0"/>
                            </a:rPr>
                            <m:t>2</m:t>
                          </m:r>
                          <m:r>
                            <a:rPr kumimoji="1" lang="en-US" altLang="ja-JP" sz="1200" b="0" i="1" smtClean="0">
                              <a:latin typeface="Cambria Math" panose="02040503050406030204" pitchFamily="18" charset="0"/>
                              <a:ea typeface="Cambria Math" panose="02040503050406030204" pitchFamily="18" charset="0"/>
                              <a:cs typeface="Times New Roman" panose="02020603050405020304" pitchFamily="18" charset="0"/>
                            </a:rPr>
                            <m:t>∆</m:t>
                          </m:r>
                          <m:r>
                            <a:rPr kumimoji="1" lang="en-US" altLang="ja-JP" sz="1200" b="0" i="1" smtClean="0">
                              <a:latin typeface="Cambria Math" panose="02040503050406030204" pitchFamily="18" charset="0"/>
                              <a:ea typeface="Cambria Math" panose="02040503050406030204" pitchFamily="18" charset="0"/>
                              <a:cs typeface="Times New Roman" panose="02020603050405020304" pitchFamily="18" charset="0"/>
                            </a:rPr>
                            <m:t>𝑡</m:t>
                          </m:r>
                        </m:den>
                      </m:f>
                    </m:oMath>
                  </m:oMathPara>
                </a14:m>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本プログラムではこの</a:t>
                </a:r>
                <a:r>
                  <a:rPr kumimoji="1" lang="en-US" altLang="ja-JP" sz="1200" i="1" dirty="0">
                    <a:latin typeface="Times New Roman" panose="02020603050405020304" pitchFamily="18" charset="0"/>
                    <a:cs typeface="Times New Roman" panose="02020603050405020304" pitchFamily="18" charset="0"/>
                  </a:rPr>
                  <a:t>n</a:t>
                </a:r>
                <a:r>
                  <a:rPr kumimoji="1" lang="ja-JP" altLang="en-US" sz="1200" dirty="0">
                    <a:latin typeface="Times New Roman" panose="02020603050405020304" pitchFamily="18" charset="0"/>
                    <a:cs typeface="Times New Roman" panose="02020603050405020304" pitchFamily="18" charset="0"/>
                  </a:rPr>
                  <a:t>の値をグローバル変数</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で指定します．</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　これを全データ領域に対して適用します．ただし，全データ領域のうち先頭と末尾の</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分のデータに対しては適用できませんので，角速度の値は強制的に</a:t>
                </a:r>
                <a:r>
                  <a:rPr kumimoji="1" lang="en-US" altLang="ja-JP" sz="1200" dirty="0">
                    <a:latin typeface="Times New Roman" panose="02020603050405020304" pitchFamily="18" charset="0"/>
                    <a:cs typeface="Times New Roman" panose="02020603050405020304" pitchFamily="18" charset="0"/>
                  </a:rPr>
                  <a:t>0.0</a:t>
                </a:r>
                <a:r>
                  <a:rPr kumimoji="1" lang="ja-JP" altLang="en-US" sz="1200" dirty="0">
                    <a:latin typeface="Times New Roman" panose="02020603050405020304" pitchFamily="18" charset="0"/>
                    <a:cs typeface="Times New Roman" panose="02020603050405020304" pitchFamily="18" charset="0"/>
                  </a:rPr>
                  <a:t>としています．</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の値を大きくし過ぎると，角速度が大きく変動する信号の場合，正確な角速度が得られません．小さな変動も埋もれてしまう恐れがあります．一方，</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の値が小さすぎても，過剰に角速度が変化し過ぎて真の角速度と異なる値になります．</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b="1" dirty="0">
                    <a:latin typeface="Times New Roman" panose="02020603050405020304" pitchFamily="18" charset="0"/>
                    <a:cs typeface="Times New Roman" panose="02020603050405020304" pitchFamily="18" charset="0"/>
                  </a:rPr>
                  <a:t>（メモ）</a:t>
                </a:r>
                <a:r>
                  <a:rPr kumimoji="1" lang="ja-JP" altLang="en-US" sz="1200" dirty="0">
                    <a:latin typeface="Times New Roman" panose="02020603050405020304" pitchFamily="18" charset="0"/>
                    <a:cs typeface="Times New Roman" panose="02020603050405020304" pitchFamily="18" charset="0"/>
                  </a:rPr>
                  <a:t>移動平均同様に，リアルタイムにセンサー値を計測して動作するロボットなどでは，最新のセンサー値に対して過去のデータにのみ基づいて後方差分近似により角速度を算出します．この場合も，</a:t>
                </a:r>
                <a:r>
                  <a:rPr kumimoji="1" lang="en-US" altLang="ja-JP" sz="1200" i="1" dirty="0">
                    <a:latin typeface="Times New Roman" panose="02020603050405020304" pitchFamily="18" charset="0"/>
                    <a:cs typeface="Times New Roman" panose="02020603050405020304" pitchFamily="18" charset="0"/>
                  </a:rPr>
                  <a:t>n</a:t>
                </a:r>
                <a:r>
                  <a:rPr kumimoji="1" lang="ja-JP" altLang="en-US" sz="1200" dirty="0">
                    <a:latin typeface="Times New Roman" panose="02020603050405020304" pitchFamily="18" charset="0"/>
                    <a:cs typeface="Times New Roman" panose="02020603050405020304" pitchFamily="18" charset="0"/>
                  </a:rPr>
                  <a:t>の値が大きくなるほど遅れ要素として働いてしまいます．</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ja-JP" altLang="en-US" sz="1200" dirty="0">
                    <a:latin typeface="Times New Roman" panose="02020603050405020304" pitchFamily="18" charset="0"/>
                    <a:cs typeface="Times New Roman" panose="02020603050405020304" pitchFamily="18" charset="0"/>
                  </a:rPr>
                  <a:t>　前方差分近似や後方差分近似よりも中央差分近似の方が真の傾きに近い値が得られることが，理論的に証明されています．</a:t>
                </a:r>
                <a:endParaRPr kumimoji="1" lang="en-US" altLang="ja-JP" sz="1200" dirty="0">
                  <a:latin typeface="Times New Roman" panose="02020603050405020304" pitchFamily="18" charset="0"/>
                  <a:cs typeface="Times New Roman" panose="02020603050405020304" pitchFamily="18" charset="0"/>
                </a:endParaRPr>
              </a:p>
            </p:txBody>
          </p:sp>
        </mc:Choice>
        <mc:Fallback xmlns="">
          <p:sp>
            <p:nvSpPr>
              <p:cNvPr id="34" name="テキスト ボックス 33">
                <a:extLst>
                  <a:ext uri="{FF2B5EF4-FFF2-40B4-BE49-F238E27FC236}">
                    <a16:creationId xmlns:a16="http://schemas.microsoft.com/office/drawing/2014/main" id="{35879B58-D77C-4128-AF70-298CA15FE3FC}"/>
                  </a:ext>
                </a:extLst>
              </p:cNvPr>
              <p:cNvSpPr txBox="1">
                <a:spLocks noRot="1" noChangeAspect="1" noMove="1" noResize="1" noEditPoints="1" noAdjustHandles="1" noChangeArrowheads="1" noChangeShapeType="1" noTextEdit="1"/>
              </p:cNvSpPr>
              <p:nvPr/>
            </p:nvSpPr>
            <p:spPr>
              <a:xfrm>
                <a:off x="0" y="2693258"/>
                <a:ext cx="9892476" cy="3857466"/>
              </a:xfrm>
              <a:prstGeom prst="rect">
                <a:avLst/>
              </a:prstGeom>
              <a:blipFill>
                <a:blip r:embed="rId4"/>
                <a:stretch>
                  <a:fillRect r="-1602" b="-474"/>
                </a:stretch>
              </a:blipFill>
            </p:spPr>
            <p:txBody>
              <a:bodyPr/>
              <a:lstStyle/>
              <a:p>
                <a:r>
                  <a:rPr lang="ja-JP" altLang="en-US">
                    <a:noFill/>
                  </a:rPr>
                  <a:t> </a:t>
                </a:r>
              </a:p>
            </p:txBody>
          </p:sp>
        </mc:Fallback>
      </mc:AlternateContent>
    </p:spTree>
    <p:extLst>
      <p:ext uri="{BB962C8B-B14F-4D97-AF65-F5344CB8AC3E}">
        <p14:creationId xmlns:p14="http://schemas.microsoft.com/office/powerpoint/2010/main" val="388416575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 name="タイトル 5">
            <a:extLst>
              <a:ext uri="{FF2B5EF4-FFF2-40B4-BE49-F238E27FC236}">
                <a16:creationId xmlns:a16="http://schemas.microsoft.com/office/drawing/2014/main" id="{147CD77E-7976-4DB9-A5F9-5AB9BBE0CDE3}"/>
              </a:ext>
            </a:extLst>
          </p:cNvPr>
          <p:cNvSpPr txBox="1">
            <a:spLocks/>
          </p:cNvSpPr>
          <p:nvPr/>
        </p:nvSpPr>
        <p:spPr>
          <a:xfrm>
            <a:off x="0" y="1"/>
            <a:ext cx="9906000" cy="411479"/>
          </a:xfrm>
          <a:prstGeom prst="rect">
            <a:avLst/>
          </a:prstGeom>
          <a:solidFill>
            <a:schemeClr val="accent1">
              <a:lumMod val="75000"/>
            </a:schemeClr>
          </a:solidFill>
        </p:spPr>
        <p:txBody>
          <a:bodyPr vert="horz" lIns="91440" tIns="45720" rIns="91440" bIns="45720" rtlCol="0" anchor="ctr">
            <a:noAutofit/>
          </a:bodyPr>
          <a:lstStyle>
            <a:lvl1pPr algn="l" defTabSz="914400" rtl="0" eaLnBrk="1" latinLnBrk="0" hangingPunct="1">
              <a:lnSpc>
                <a:spcPct val="90000"/>
              </a:lnSpc>
              <a:spcBef>
                <a:spcPct val="0"/>
              </a:spcBef>
              <a:buNone/>
              <a:defRPr kumimoji="1" sz="4400" kern="1200">
                <a:solidFill>
                  <a:schemeClr val="tx1"/>
                </a:solidFill>
                <a:latin typeface="+mj-lt"/>
                <a:ea typeface="+mj-ea"/>
                <a:cs typeface="+mj-cs"/>
              </a:defRPr>
            </a:lvl1pPr>
          </a:lstStyle>
          <a:p>
            <a:r>
              <a:rPr lang="ja-JP" altLang="en-US" sz="2000" dirty="0">
                <a:solidFill>
                  <a:schemeClr val="bg1"/>
                </a:solidFill>
              </a:rPr>
              <a:t>データ処理</a:t>
            </a:r>
          </a:p>
        </p:txBody>
      </p:sp>
      <p:sp>
        <p:nvSpPr>
          <p:cNvPr id="34" name="テキスト ボックス 33">
            <a:extLst>
              <a:ext uri="{FF2B5EF4-FFF2-40B4-BE49-F238E27FC236}">
                <a16:creationId xmlns:a16="http://schemas.microsoft.com/office/drawing/2014/main" id="{35879B58-D77C-4128-AF70-298CA15FE3FC}"/>
              </a:ext>
            </a:extLst>
          </p:cNvPr>
          <p:cNvSpPr txBox="1"/>
          <p:nvPr/>
        </p:nvSpPr>
        <p:spPr>
          <a:xfrm>
            <a:off x="0" y="411480"/>
            <a:ext cx="9892476" cy="1172757"/>
          </a:xfrm>
          <a:prstGeom prst="rect">
            <a:avLst/>
          </a:prstGeom>
          <a:noFill/>
        </p:spPr>
        <p:txBody>
          <a:bodyPr wrap="square" rtlCol="0">
            <a:spAutoFit/>
          </a:bodyPr>
          <a:lstStyle/>
          <a:p>
            <a:pPr algn="just">
              <a:lnSpc>
                <a:spcPct val="150000"/>
              </a:lnSpc>
            </a:pPr>
            <a:r>
              <a:rPr kumimoji="1" lang="ja-JP" altLang="en-US" sz="1200" dirty="0">
                <a:latin typeface="Times New Roman" panose="02020603050405020304" pitchFamily="18" charset="0"/>
                <a:cs typeface="Times New Roman" panose="02020603050405020304" pitchFamily="18" charset="0"/>
              </a:rPr>
              <a:t>　</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の値を大きくし過ぎると，角速度が大きく変動する信号の場合，正確な角速度が得られません．小さな変動も埋もれてしまう恐れがあります．一方，</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の値が小さすぎても，過剰に角速度が変化し過ぎて真の角速度と異なる値になります．適切な</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の値を探すのはノウハウに頼らざるを得ません．本ソフトウェアでは，</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の値の違いにより，算出された角速度にどのような違いが生じるのかを調べる機能を搭載しています．</a:t>
            </a:r>
            <a:endParaRPr kumimoji="1" lang="en-US" altLang="ja-JP" sz="1200" dirty="0">
              <a:latin typeface="Times New Roman" panose="02020603050405020304" pitchFamily="18" charset="0"/>
              <a:cs typeface="Times New Roman" panose="02020603050405020304" pitchFamily="18" charset="0"/>
            </a:endParaRPr>
          </a:p>
        </p:txBody>
      </p:sp>
      <p:pic>
        <p:nvPicPr>
          <p:cNvPr id="2" name="図 1">
            <a:extLst>
              <a:ext uri="{FF2B5EF4-FFF2-40B4-BE49-F238E27FC236}">
                <a16:creationId xmlns:a16="http://schemas.microsoft.com/office/drawing/2014/main" id="{D7E40791-EF2A-4860-BE37-B6CBA2F6CBA9}"/>
              </a:ext>
            </a:extLst>
          </p:cNvPr>
          <p:cNvPicPr>
            <a:picLocks noChangeAspect="1"/>
          </p:cNvPicPr>
          <p:nvPr/>
        </p:nvPicPr>
        <p:blipFill rotWithShape="1">
          <a:blip r:embed="rId2"/>
          <a:srcRect t="5669"/>
          <a:stretch/>
        </p:blipFill>
        <p:spPr>
          <a:xfrm>
            <a:off x="763353" y="1622785"/>
            <a:ext cx="7906853" cy="745862"/>
          </a:xfrm>
          <a:prstGeom prst="rect">
            <a:avLst/>
          </a:prstGeom>
          <a:ln>
            <a:solidFill>
              <a:schemeClr val="tx1"/>
            </a:solidFill>
          </a:ln>
        </p:spPr>
      </p:pic>
      <p:sp>
        <p:nvSpPr>
          <p:cNvPr id="8" name="テキスト ボックス 7">
            <a:extLst>
              <a:ext uri="{FF2B5EF4-FFF2-40B4-BE49-F238E27FC236}">
                <a16:creationId xmlns:a16="http://schemas.microsoft.com/office/drawing/2014/main" id="{1F3267D9-AF55-4BD5-ABCB-57F196B4ABEC}"/>
              </a:ext>
            </a:extLst>
          </p:cNvPr>
          <p:cNvSpPr txBox="1"/>
          <p:nvPr/>
        </p:nvSpPr>
        <p:spPr>
          <a:xfrm>
            <a:off x="0" y="2368647"/>
            <a:ext cx="9892476" cy="2834750"/>
          </a:xfrm>
          <a:prstGeom prst="rect">
            <a:avLst/>
          </a:prstGeom>
          <a:noFill/>
        </p:spPr>
        <p:txBody>
          <a:bodyPr wrap="square" rtlCol="0">
            <a:spAutoFit/>
          </a:bodyPr>
          <a:lstStyle/>
          <a:p>
            <a:pPr algn="just">
              <a:lnSpc>
                <a:spcPct val="150000"/>
              </a:lnSpc>
            </a:pPr>
            <a:r>
              <a:rPr kumimoji="1" lang="ja-JP" altLang="en-US" sz="1200" dirty="0">
                <a:latin typeface="Times New Roman" panose="02020603050405020304" pitchFamily="18" charset="0"/>
                <a:cs typeface="Times New Roman" panose="02020603050405020304" pitchFamily="18" charset="0"/>
              </a:rPr>
              <a:t>　上図は</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が３の場合の動作例です．</a:t>
            </a:r>
            <a:r>
              <a:rPr kumimoji="1" lang="en-US" altLang="ja-JP" sz="1200" dirty="0">
                <a:latin typeface="Times New Roman" panose="02020603050405020304" pitchFamily="18" charset="0"/>
                <a:cs typeface="Times New Roman" panose="02020603050405020304" pitchFamily="18" charset="0"/>
              </a:rPr>
              <a:t>CDS=1</a:t>
            </a:r>
            <a:r>
              <a:rPr kumimoji="1" lang="ja-JP" altLang="en-US" sz="1200" dirty="0" err="1">
                <a:latin typeface="Times New Roman" panose="02020603050405020304" pitchFamily="18" charset="0"/>
                <a:cs typeface="Times New Roman" panose="02020603050405020304" pitchFamily="18" charset="0"/>
              </a:rPr>
              <a:t>，</a:t>
            </a:r>
            <a:r>
              <a:rPr kumimoji="1" lang="ja-JP" altLang="en-US" sz="1200" dirty="0">
                <a:latin typeface="Times New Roman" panose="02020603050405020304" pitchFamily="18" charset="0"/>
                <a:cs typeface="Times New Roman" panose="02020603050405020304" pitchFamily="18" charset="0"/>
              </a:rPr>
              <a:t>指定された</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a:t>
            </a:r>
            <a:r>
              <a:rPr kumimoji="1" lang="en-US" altLang="ja-JP" sz="1200" dirty="0">
                <a:latin typeface="Times New Roman" panose="02020603050405020304" pitchFamily="18" charset="0"/>
                <a:cs typeface="Times New Roman" panose="02020603050405020304" pitchFamily="18" charset="0"/>
              </a:rPr>
              <a:t>2</a:t>
            </a:r>
            <a:r>
              <a:rPr kumimoji="1" lang="ja-JP" altLang="en-US" sz="1200" dirty="0">
                <a:latin typeface="Times New Roman" panose="02020603050405020304" pitchFamily="18" charset="0"/>
                <a:cs typeface="Times New Roman" panose="02020603050405020304" pitchFamily="18" charset="0"/>
              </a:rPr>
              <a:t>倍，</a:t>
            </a:r>
            <a:r>
              <a:rPr kumimoji="1" lang="en-US" altLang="ja-JP" sz="1200" dirty="0">
                <a:latin typeface="Times New Roman" panose="02020603050405020304" pitchFamily="18" charset="0"/>
                <a:cs typeface="Times New Roman" panose="02020603050405020304" pitchFamily="18" charset="0"/>
              </a:rPr>
              <a:t>10</a:t>
            </a:r>
            <a:r>
              <a:rPr kumimoji="1" lang="ja-JP" altLang="en-US" sz="1200" dirty="0">
                <a:latin typeface="Times New Roman" panose="02020603050405020304" pitchFamily="18" charset="0"/>
                <a:cs typeface="Times New Roman" panose="02020603050405020304" pitchFamily="18" charset="0"/>
              </a:rPr>
              <a:t>倍の時の統計値を参考に表示します．パルス速度の最大値，最小値，平均値，標準偏差です．本サンプルデータは一定角速度で軸を回転させているにも関わらず，</a:t>
            </a:r>
            <a:r>
              <a:rPr kumimoji="1" lang="en-US" altLang="ja-JP" sz="1200" dirty="0">
                <a:latin typeface="Times New Roman" panose="02020603050405020304" pitchFamily="18" charset="0"/>
                <a:cs typeface="Times New Roman" panose="02020603050405020304" pitchFamily="18" charset="0"/>
              </a:rPr>
              <a:t>CDS=1</a:t>
            </a:r>
            <a:r>
              <a:rPr kumimoji="1" lang="ja-JP" altLang="en-US" sz="1200" dirty="0">
                <a:latin typeface="Times New Roman" panose="02020603050405020304" pitchFamily="18" charset="0"/>
                <a:cs typeface="Times New Roman" panose="02020603050405020304" pitchFamily="18" charset="0"/>
              </a:rPr>
              <a:t>の場合に角速度がマイナスになっていますので，</a:t>
            </a:r>
            <a:r>
              <a:rPr kumimoji="1" lang="en-US" altLang="ja-JP" sz="1200" dirty="0">
                <a:latin typeface="Times New Roman" panose="02020603050405020304" pitchFamily="18" charset="0"/>
                <a:cs typeface="Times New Roman" panose="02020603050405020304" pitchFamily="18" charset="0"/>
              </a:rPr>
              <a:t>CDS=1</a:t>
            </a:r>
            <a:r>
              <a:rPr kumimoji="1" lang="ja-JP" altLang="en-US" sz="1200" dirty="0">
                <a:latin typeface="Times New Roman" panose="02020603050405020304" pitchFamily="18" charset="0"/>
                <a:cs typeface="Times New Roman" panose="02020603050405020304" pitchFamily="18" charset="0"/>
              </a:rPr>
              <a:t>では駄目なことは明らかです．指定した</a:t>
            </a:r>
            <a:r>
              <a:rPr kumimoji="1" lang="en-US" altLang="ja-JP" sz="1200" dirty="0">
                <a:latin typeface="Times New Roman" panose="02020603050405020304" pitchFamily="18" charset="0"/>
                <a:cs typeface="Times New Roman" panose="02020603050405020304" pitchFamily="18" charset="0"/>
              </a:rPr>
              <a:t>CDS=3</a:t>
            </a:r>
            <a:r>
              <a:rPr kumimoji="1" lang="ja-JP" altLang="en-US" sz="1200" dirty="0">
                <a:latin typeface="Times New Roman" panose="02020603050405020304" pitchFamily="18" charset="0"/>
                <a:cs typeface="Times New Roman" panose="02020603050405020304" pitchFamily="18" charset="0"/>
              </a:rPr>
              <a:t>でも角速度の最小値が</a:t>
            </a:r>
            <a:r>
              <a:rPr kumimoji="1" lang="en-US" altLang="ja-JP" sz="1200" dirty="0">
                <a:latin typeface="Times New Roman" panose="02020603050405020304" pitchFamily="18" charset="0"/>
                <a:cs typeface="Times New Roman" panose="02020603050405020304" pitchFamily="18" charset="0"/>
              </a:rPr>
              <a:t>0</a:t>
            </a:r>
            <a:r>
              <a:rPr kumimoji="1" lang="ja-JP" altLang="en-US" sz="1200" dirty="0">
                <a:latin typeface="Times New Roman" panose="02020603050405020304" pitchFamily="18" charset="0"/>
                <a:cs typeface="Times New Roman" panose="02020603050405020304" pitchFamily="18" charset="0"/>
              </a:rPr>
              <a:t>ですので，これも不適切でしょう．平均値は</a:t>
            </a:r>
            <a:r>
              <a:rPr kumimoji="1" lang="en-US" altLang="ja-JP" sz="1200" dirty="0">
                <a:latin typeface="Times New Roman" panose="02020603050405020304" pitchFamily="18" charset="0"/>
                <a:cs typeface="Times New Roman" panose="02020603050405020304" pitchFamily="18" charset="0"/>
              </a:rPr>
              <a:t>CDS=6</a:t>
            </a:r>
            <a:r>
              <a:rPr kumimoji="1" lang="ja-JP" altLang="en-US" sz="1200" dirty="0">
                <a:latin typeface="Times New Roman" panose="02020603050405020304" pitchFamily="18" charset="0"/>
                <a:cs typeface="Times New Roman" panose="02020603050405020304" pitchFamily="18" charset="0"/>
              </a:rPr>
              <a:t>でも</a:t>
            </a:r>
            <a:r>
              <a:rPr kumimoji="1" lang="en-US" altLang="ja-JP" sz="1200" dirty="0">
                <a:latin typeface="Times New Roman" panose="02020603050405020304" pitchFamily="18" charset="0"/>
                <a:cs typeface="Times New Roman" panose="02020603050405020304" pitchFamily="18" charset="0"/>
              </a:rPr>
              <a:t>CDS=30</a:t>
            </a:r>
            <a:r>
              <a:rPr kumimoji="1" lang="ja-JP" altLang="en-US" sz="1200" dirty="0">
                <a:latin typeface="Times New Roman" panose="02020603050405020304" pitchFamily="18" charset="0"/>
                <a:cs typeface="Times New Roman" panose="02020603050405020304" pitchFamily="18" charset="0"/>
              </a:rPr>
              <a:t>でもほぼ同じ</a:t>
            </a:r>
            <a:r>
              <a:rPr kumimoji="1" lang="en-US" altLang="ja-JP" sz="1200" dirty="0">
                <a:latin typeface="Times New Roman" panose="02020603050405020304" pitchFamily="18" charset="0"/>
                <a:cs typeface="Times New Roman" panose="02020603050405020304" pitchFamily="18" charset="0"/>
              </a:rPr>
              <a:t>7341</a:t>
            </a:r>
            <a:r>
              <a:rPr kumimoji="1" lang="ja-JP" altLang="en-US" sz="1200" dirty="0">
                <a:latin typeface="Times New Roman" panose="02020603050405020304" pitchFamily="18" charset="0"/>
                <a:cs typeface="Times New Roman" panose="02020603050405020304" pitchFamily="18" charset="0"/>
              </a:rPr>
              <a:t>程度です．ただし，</a:t>
            </a:r>
            <a:r>
              <a:rPr kumimoji="1" lang="en-US" altLang="ja-JP" sz="1200" dirty="0">
                <a:latin typeface="Times New Roman" panose="02020603050405020304" pitchFamily="18" charset="0"/>
                <a:cs typeface="Times New Roman" panose="02020603050405020304" pitchFamily="18" charset="0"/>
              </a:rPr>
              <a:t>CDS=6</a:t>
            </a:r>
            <a:r>
              <a:rPr kumimoji="1" lang="ja-JP" altLang="en-US" sz="1200" dirty="0">
                <a:latin typeface="Times New Roman" panose="02020603050405020304" pitchFamily="18" charset="0"/>
                <a:cs typeface="Times New Roman" panose="02020603050405020304" pitchFamily="18" charset="0"/>
              </a:rPr>
              <a:t>は標準偏差が約</a:t>
            </a:r>
            <a:r>
              <a:rPr kumimoji="1" lang="en-US" altLang="ja-JP" sz="1200" dirty="0">
                <a:latin typeface="Times New Roman" panose="02020603050405020304" pitchFamily="18" charset="0"/>
                <a:cs typeface="Times New Roman" panose="02020603050405020304" pitchFamily="18" charset="0"/>
              </a:rPr>
              <a:t>1,040</a:t>
            </a:r>
            <a:r>
              <a:rPr kumimoji="1" lang="ja-JP" altLang="en-US" sz="1200" dirty="0">
                <a:latin typeface="Times New Roman" panose="02020603050405020304" pitchFamily="18" charset="0"/>
                <a:cs typeface="Times New Roman" panose="02020603050405020304" pitchFamily="18" charset="0"/>
              </a:rPr>
              <a:t>と非常に大きく，３</a:t>
            </a:r>
            <a:r>
              <a:rPr kumimoji="1" lang="en-US" altLang="ja-JP" sz="1200" dirty="0">
                <a:latin typeface="Times New Roman" panose="02020603050405020304" pitchFamily="18" charset="0"/>
                <a:cs typeface="Times New Roman" panose="02020603050405020304" pitchFamily="18" charset="0"/>
              </a:rPr>
              <a:t>σ</a:t>
            </a:r>
            <a:r>
              <a:rPr kumimoji="1" lang="ja-JP" altLang="en-US" sz="1200" dirty="0">
                <a:latin typeface="Times New Roman" panose="02020603050405020304" pitchFamily="18" charset="0"/>
                <a:cs typeface="Times New Roman" panose="02020603050405020304" pitchFamily="18" charset="0"/>
              </a:rPr>
              <a:t>は約</a:t>
            </a:r>
            <a:r>
              <a:rPr kumimoji="1" lang="en-US" altLang="ja-JP" sz="1200" dirty="0">
                <a:latin typeface="Times New Roman" panose="02020603050405020304" pitchFamily="18" charset="0"/>
                <a:cs typeface="Times New Roman" panose="02020603050405020304" pitchFamily="18" charset="0"/>
              </a:rPr>
              <a:t>3,120</a:t>
            </a:r>
            <a:r>
              <a:rPr kumimoji="1" lang="ja-JP" altLang="en-US" sz="1200" dirty="0">
                <a:latin typeface="Times New Roman" panose="02020603050405020304" pitchFamily="18" charset="0"/>
                <a:cs typeface="Times New Roman" panose="02020603050405020304" pitchFamily="18" charset="0"/>
              </a:rPr>
              <a:t>です．</a:t>
            </a:r>
            <a:r>
              <a:rPr kumimoji="1" lang="en-US" altLang="ja-JP" sz="1200" dirty="0">
                <a:latin typeface="Times New Roman" panose="02020603050405020304" pitchFamily="18" charset="0"/>
                <a:cs typeface="Times New Roman" panose="02020603050405020304" pitchFamily="18" charset="0"/>
              </a:rPr>
              <a:t>CDS=6</a:t>
            </a:r>
            <a:r>
              <a:rPr kumimoji="1" lang="ja-JP" altLang="en-US" sz="1200" dirty="0">
                <a:latin typeface="Times New Roman" panose="02020603050405020304" pitchFamily="18" charset="0"/>
                <a:cs typeface="Times New Roman" panose="02020603050405020304" pitchFamily="18" charset="0"/>
              </a:rPr>
              <a:t>が正確なのか，</a:t>
            </a:r>
            <a:r>
              <a:rPr kumimoji="1" lang="en-US" altLang="ja-JP" sz="1200" dirty="0">
                <a:latin typeface="Times New Roman" panose="02020603050405020304" pitchFamily="18" charset="0"/>
                <a:cs typeface="Times New Roman" panose="02020603050405020304" pitchFamily="18" charset="0"/>
              </a:rPr>
              <a:t>CDS=30</a:t>
            </a:r>
            <a:r>
              <a:rPr kumimoji="1" lang="ja-JP" altLang="en-US" sz="1200" dirty="0">
                <a:latin typeface="Times New Roman" panose="02020603050405020304" pitchFamily="18" charset="0"/>
                <a:cs typeface="Times New Roman" panose="02020603050405020304" pitchFamily="18" charset="0"/>
              </a:rPr>
              <a:t>が正確なのかは，実際にグラフを見て確認して下さい．標準偏差が単純に小さいほど良い訳ではありません．</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の元のデータに含まれる変動が希釈されてしまう恐れがあります．</a:t>
            </a: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endParaRPr kumimoji="1" lang="en-US" altLang="ja-JP" sz="1200" dirty="0">
              <a:latin typeface="Times New Roman" panose="02020603050405020304" pitchFamily="18" charset="0"/>
              <a:cs typeface="Times New Roman" panose="02020603050405020304" pitchFamily="18" charset="0"/>
            </a:endParaRPr>
          </a:p>
          <a:p>
            <a:pPr algn="just">
              <a:lnSpc>
                <a:spcPct val="150000"/>
              </a:lnSpc>
            </a:pPr>
            <a:r>
              <a:rPr kumimoji="1" lang="en-US" altLang="ja-JP" sz="1200" b="1" dirty="0">
                <a:latin typeface="Times New Roman" panose="02020603050405020304" pitchFamily="18" charset="0"/>
                <a:cs typeface="Times New Roman" panose="02020603050405020304" pitchFamily="18" charset="0"/>
              </a:rPr>
              <a:t>【</a:t>
            </a:r>
            <a:r>
              <a:rPr kumimoji="1" lang="ja-JP" altLang="en-US" sz="1200" b="1" dirty="0">
                <a:latin typeface="Times New Roman" panose="02020603050405020304" pitchFamily="18" charset="0"/>
                <a:cs typeface="Times New Roman" panose="02020603050405020304" pitchFamily="18" charset="0"/>
              </a:rPr>
              <a:t>移動平均＋中心差分近似</a:t>
            </a:r>
            <a:r>
              <a:rPr kumimoji="1" lang="en-US" altLang="ja-JP" sz="1200" b="1" dirty="0">
                <a:latin typeface="Times New Roman" panose="02020603050405020304" pitchFamily="18" charset="0"/>
                <a:cs typeface="Times New Roman" panose="02020603050405020304" pitchFamily="18" charset="0"/>
              </a:rPr>
              <a:t>】</a:t>
            </a:r>
          </a:p>
          <a:p>
            <a:pPr algn="just">
              <a:lnSpc>
                <a:spcPct val="150000"/>
              </a:lnSpc>
            </a:pPr>
            <a:r>
              <a:rPr kumimoji="1" lang="ja-JP" altLang="en-US" sz="1200" dirty="0">
                <a:latin typeface="Times New Roman" panose="02020603050405020304" pitchFamily="18" charset="0"/>
                <a:cs typeface="Times New Roman" panose="02020603050405020304" pitchFamily="18" charset="0"/>
              </a:rPr>
              <a:t>　まず，パルスカウント値（累積）に対する最低限の移動平均のパラメータ（</a:t>
            </a:r>
            <a:r>
              <a:rPr kumimoji="1" lang="en-US" altLang="ja-JP" sz="1200" dirty="0" err="1">
                <a:latin typeface="Times New Roman" panose="02020603050405020304" pitchFamily="18" charset="0"/>
                <a:cs typeface="Times New Roman" panose="02020603050405020304" pitchFamily="18" charset="0"/>
              </a:rPr>
              <a:t>MApulse</a:t>
            </a:r>
            <a:r>
              <a:rPr kumimoji="1" lang="ja-JP" altLang="en-US" sz="1200" dirty="0">
                <a:latin typeface="Times New Roman" panose="02020603050405020304" pitchFamily="18" charset="0"/>
                <a:cs typeface="Times New Roman" panose="02020603050405020304" pitchFamily="18" charset="0"/>
              </a:rPr>
              <a:t>）を探します．その上で，可能な限り小さな</a:t>
            </a:r>
            <a:r>
              <a:rPr kumimoji="1" lang="en-US" altLang="ja-JP" sz="1200" dirty="0">
                <a:latin typeface="Times New Roman" panose="02020603050405020304" pitchFamily="18" charset="0"/>
                <a:cs typeface="Times New Roman" panose="02020603050405020304" pitchFamily="18" charset="0"/>
              </a:rPr>
              <a:t>CDS</a:t>
            </a:r>
            <a:r>
              <a:rPr kumimoji="1" lang="ja-JP" altLang="en-US" sz="1200" dirty="0">
                <a:latin typeface="Times New Roman" panose="02020603050405020304" pitchFamily="18" charset="0"/>
                <a:cs typeface="Times New Roman" panose="02020603050405020304" pitchFamily="18" charset="0"/>
              </a:rPr>
              <a:t>の値を探して下さい．なお，求められたパルス速度に対する移動平均の機能も搭載していますが，こちらはほとんど使用する機会は無いでしょう．</a:t>
            </a:r>
            <a:endParaRPr kumimoji="1" lang="en-US" altLang="ja-JP" sz="12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696212891"/>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テーマ">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游ゴシック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游ゴシック"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customXml/_rels/item1.xml.rels><?xml version="1.0" encoding="UTF-8" standalone="yes"?>
<Relationships xmlns="http://schemas.openxmlformats.org/package/2006/relationships"><Relationship Id="rId1" Type="http://schemas.openxmlformats.org/officeDocument/2006/relationships/customXmlProps" Target="itemProps1.xml"/></Relationships>
</file>

<file path=customXml/_rels/item2.xml.rels><?xml version="1.0" encoding="UTF-8" standalone="yes"?>
<Relationships xmlns="http://schemas.openxmlformats.org/package/2006/relationships"><Relationship Id="rId1" Type="http://schemas.openxmlformats.org/officeDocument/2006/relationships/customXmlProps" Target="itemProps2.xml"/></Relationships>
</file>

<file path=customXml/_rels/item3.xml.rels><?xml version="1.0" encoding="UTF-8" standalone="yes"?>
<Relationships xmlns="http://schemas.openxmlformats.org/package/2006/relationships"><Relationship Id="rId1" Type="http://schemas.openxmlformats.org/officeDocument/2006/relationships/customXmlProps" Target="itemProps3.xml"/></Relationships>
</file>

<file path=customXml/item1.xml><?xml version="1.0" encoding="utf-8"?>
<ct:contentTypeSchema xmlns:ct="http://schemas.microsoft.com/office/2006/metadata/contentType" xmlns:ma="http://schemas.microsoft.com/office/2006/metadata/properties/metaAttributes" ct:_="" ma:_="" ma:contentTypeName="ドキュメント" ma:contentTypeID="0x0101005720616B0AE5554BAE06B6698AF34337" ma:contentTypeVersion="16" ma:contentTypeDescription="新しいドキュメントを作成します。" ma:contentTypeScope="" ma:versionID="034619d99b0f3febaee1c49e380e525d">
  <xsd:schema xmlns:xsd="http://www.w3.org/2001/XMLSchema" xmlns:xs="http://www.w3.org/2001/XMLSchema" xmlns:p="http://schemas.microsoft.com/office/2006/metadata/properties" xmlns:ns2="c6ce15b9-5015-4dbd-8a75-86eca1dfa157" xmlns:ns3="49c606e9-c921-46db-8030-051ef91b2d0a" targetNamespace="http://schemas.microsoft.com/office/2006/metadata/properties" ma:root="true" ma:fieldsID="90a3119761dd6029d546d88e767a136d" ns2:_="" ns3:_="">
    <xsd:import namespace="c6ce15b9-5015-4dbd-8a75-86eca1dfa157"/>
    <xsd:import namespace="49c606e9-c921-46db-8030-051ef91b2d0a"/>
    <xsd:element name="properties">
      <xsd:complexType>
        <xsd:sequence>
          <xsd:element name="documentManagement">
            <xsd:complexType>
              <xsd:all>
                <xsd:element ref="ns2:MediaServiceMetadata" minOccurs="0"/>
                <xsd:element ref="ns2:MediaServiceFastMetadata" minOccurs="0"/>
                <xsd:element ref="ns2:MediaServiceDateTaken" minOccurs="0"/>
                <xsd:element ref="ns2:MediaServiceAutoTags" minOccurs="0"/>
                <xsd:element ref="ns2:MediaServiceOCR" minOccurs="0"/>
                <xsd:element ref="ns2:MediaServiceGenerationTime" minOccurs="0"/>
                <xsd:element ref="ns2:MediaServiceEventHashCode" minOccurs="0"/>
                <xsd:element ref="ns3:SharedWithUsers" minOccurs="0"/>
                <xsd:element ref="ns3:SharedWithDetails" minOccurs="0"/>
                <xsd:element ref="ns2:MediaServiceAutoKeyPoints" minOccurs="0"/>
                <xsd:element ref="ns2:MediaServiceKeyPoints" minOccurs="0"/>
                <xsd:element ref="ns2:MediaServiceLocation" minOccurs="0"/>
                <xsd:element ref="ns2:MediaLengthInSeconds" minOccurs="0"/>
                <xsd:element ref="ns2:lcf76f155ced4ddcb4097134ff3c332f" minOccurs="0"/>
                <xsd:element ref="ns3:TaxCatchAll" minOccurs="0"/>
              </xsd:all>
            </xsd:complexType>
          </xsd:element>
        </xsd:sequence>
      </xsd:complexType>
    </xsd:element>
  </xsd:schema>
  <xsd:schema xmlns:xsd="http://www.w3.org/2001/XMLSchema" xmlns:xs="http://www.w3.org/2001/XMLSchema" xmlns:dms="http://schemas.microsoft.com/office/2006/documentManagement/types" xmlns:pc="http://schemas.microsoft.com/office/infopath/2007/PartnerControls" targetNamespace="c6ce15b9-5015-4dbd-8a75-86eca1dfa157" elementFormDefault="qualified">
    <xsd:import namespace="http://schemas.microsoft.com/office/2006/documentManagement/types"/>
    <xsd:import namespace="http://schemas.microsoft.com/office/infopath/2007/PartnerControls"/>
    <xsd:element name="MediaServiceMetadata" ma:index="8" nillable="true" ma:displayName="MediaServiceMetadata" ma:hidden="true" ma:internalName="MediaServiceMetadata" ma:readOnly="true">
      <xsd:simpleType>
        <xsd:restriction base="dms:Note"/>
      </xsd:simpleType>
    </xsd:element>
    <xsd:element name="MediaServiceFastMetadata" ma:index="9" nillable="true" ma:displayName="MediaServiceFastMetadata" ma:hidden="true" ma:internalName="MediaServiceFastMetadata" ma:readOnly="true">
      <xsd:simpleType>
        <xsd:restriction base="dms:Note"/>
      </xsd:simpleType>
    </xsd:element>
    <xsd:element name="MediaServiceDateTaken" ma:index="10" nillable="true" ma:displayName="MediaServiceDateTaken" ma:hidden="true" ma:internalName="MediaServiceDateTaken" ma:readOnly="true">
      <xsd:simpleType>
        <xsd:restriction base="dms:Text"/>
      </xsd:simpleType>
    </xsd:element>
    <xsd:element name="MediaServiceAutoTags" ma:index="11" nillable="true" ma:displayName="Tags" ma:internalName="MediaServiceAutoTags" ma:readOnly="true">
      <xsd:simpleType>
        <xsd:restriction base="dms:Text"/>
      </xsd:simpleType>
    </xsd:element>
    <xsd:element name="MediaServiceOCR" ma:index="12" nillable="true" ma:displayName="Extracted Text" ma:internalName="MediaServiceOCR" ma:readOnly="true">
      <xsd:simpleType>
        <xsd:restriction base="dms:Note">
          <xsd:maxLength value="255"/>
        </xsd:restriction>
      </xsd:simpleType>
    </xsd:element>
    <xsd:element name="MediaServiceGenerationTime" ma:index="13" nillable="true" ma:displayName="MediaServiceGenerationTime" ma:hidden="true" ma:internalName="MediaServiceGenerationTime" ma:readOnly="true">
      <xsd:simpleType>
        <xsd:restriction base="dms:Text"/>
      </xsd:simpleType>
    </xsd:element>
    <xsd:element name="MediaServiceEventHashCode" ma:index="14" nillable="true" ma:displayName="MediaServiceEventHashCode" ma:hidden="true" ma:internalName="MediaServiceEventHashCode" ma:readOnly="true">
      <xsd:simpleType>
        <xsd:restriction base="dms:Text"/>
      </xsd:simpleType>
    </xsd:element>
    <xsd:element name="MediaServiceAutoKeyPoints" ma:index="17" nillable="true" ma:displayName="MediaServiceAutoKeyPoints" ma:hidden="true" ma:internalName="MediaServiceAutoKeyPoints" ma:readOnly="true">
      <xsd:simpleType>
        <xsd:restriction base="dms:Note"/>
      </xsd:simpleType>
    </xsd:element>
    <xsd:element name="MediaServiceKeyPoints" ma:index="18" nillable="true" ma:displayName="KeyPoints" ma:internalName="MediaServiceKeyPoints" ma:readOnly="true">
      <xsd:simpleType>
        <xsd:restriction base="dms:Note">
          <xsd:maxLength value="255"/>
        </xsd:restriction>
      </xsd:simpleType>
    </xsd:element>
    <xsd:element name="MediaServiceLocation" ma:index="19" nillable="true" ma:displayName="Location" ma:internalName="MediaServiceLocation" ma:readOnly="true">
      <xsd:simpleType>
        <xsd:restriction base="dms:Text"/>
      </xsd:simpleType>
    </xsd:element>
    <xsd:element name="MediaLengthInSeconds" ma:index="20" nillable="true" ma:displayName="Length (seconds)" ma:internalName="MediaLengthInSeconds" ma:readOnly="true">
      <xsd:simpleType>
        <xsd:restriction base="dms:Unknown"/>
      </xsd:simpleType>
    </xsd:element>
    <xsd:element name="lcf76f155ced4ddcb4097134ff3c332f" ma:index="22" nillable="true" ma:taxonomy="true" ma:internalName="lcf76f155ced4ddcb4097134ff3c332f" ma:taxonomyFieldName="MediaServiceImageTags" ma:displayName="画像タグ" ma:readOnly="false" ma:fieldId="{5cf76f15-5ced-4ddc-b409-7134ff3c332f}" ma:taxonomyMulti="true" ma:sspId="c1ec0f05-8db9-4cb4-a53b-b8806002f24b" ma:termSetId="09814cd3-568e-fe90-9814-8d621ff8fb84" ma:anchorId="fba54fb3-c3e1-fe81-a776-ca4b69148c4d" ma:open="true" ma:isKeyword="false">
      <xsd:complexType>
        <xsd:sequence>
          <xsd:element ref="pc:Terms" minOccurs="0" maxOccurs="1"/>
        </xsd:sequence>
      </xsd:complexType>
    </xsd:element>
  </xsd:schema>
  <xsd:schema xmlns:xsd="http://www.w3.org/2001/XMLSchema" xmlns:xs="http://www.w3.org/2001/XMLSchema" xmlns:dms="http://schemas.microsoft.com/office/2006/documentManagement/types" xmlns:pc="http://schemas.microsoft.com/office/infopath/2007/PartnerControls" targetNamespace="49c606e9-c921-46db-8030-051ef91b2d0a" elementFormDefault="qualified">
    <xsd:import namespace="http://schemas.microsoft.com/office/2006/documentManagement/types"/>
    <xsd:import namespace="http://schemas.microsoft.com/office/infopath/2007/PartnerControls"/>
    <xsd:element name="SharedWithUsers" ma:index="15" nillable="true" ma:displayName="共有相手" ma:internalName="SharedWithUsers" ma:readOnly="true">
      <xsd:complexType>
        <xsd:complexContent>
          <xsd:extension base="dms:UserMulti">
            <xsd:sequence>
              <xsd:element name="UserInfo" minOccurs="0" maxOccurs="unbounded">
                <xsd:complexType>
                  <xsd:sequence>
                    <xsd:element name="DisplayName" type="xsd:string" minOccurs="0"/>
                    <xsd:element name="AccountId" type="dms:UserId" minOccurs="0" nillable="true"/>
                    <xsd:element name="AccountType" type="xsd:string" minOccurs="0"/>
                  </xsd:sequence>
                </xsd:complexType>
              </xsd:element>
            </xsd:sequence>
          </xsd:extension>
        </xsd:complexContent>
      </xsd:complexType>
    </xsd:element>
    <xsd:element name="SharedWithDetails" ma:index="16" nillable="true" ma:displayName="共有相手の詳細情報" ma:internalName="SharedWithDetails" ma:readOnly="true">
      <xsd:simpleType>
        <xsd:restriction base="dms:Note">
          <xsd:maxLength value="255"/>
        </xsd:restriction>
      </xsd:simpleType>
    </xsd:element>
    <xsd:element name="TaxCatchAll" ma:index="23" nillable="true" ma:displayName="Taxonomy Catch All Column" ma:hidden="true" ma:list="{0a5f7cd3-027d-4bc8-81d9-cf7c3a455d94}" ma:internalName="TaxCatchAll" ma:showField="CatchAllData" ma:web="49c606e9-c921-46db-8030-051ef91b2d0a">
      <xsd:complexType>
        <xsd:complexContent>
          <xsd:extension base="dms:MultiChoiceLookup">
            <xsd:sequence>
              <xsd:element name="Value" type="dms:Lookup" maxOccurs="unbounded" minOccurs="0" nillable="true"/>
            </xsd:sequence>
          </xsd:extension>
        </xsd:complexContent>
      </xsd:complexType>
    </xsd:element>
  </xsd:schema>
  <xsd:schema xmlns="http://schemas.openxmlformats.org/package/2006/metadata/core-properties" xmlns:xsd="http://www.w3.org/2001/XMLSchema" xmlns:xsi="http://www.w3.org/2001/XMLSchema-instance" xmlns:dc="http://purl.org/dc/elements/1.1/" xmlns:dcterms="http://purl.org/dc/terms/" xmlns:odoc="http://schemas.microsoft.com/internal/obd" targetNamespace="http://schemas.openxmlformats.org/package/2006/metadata/core-properties" elementFormDefault="qualified" attributeFormDefault="unqualified" blockDefault="#all">
    <xsd:import namespace="http://purl.org/dc/elements/1.1/" schemaLocation="http://dublincore.org/schemas/xmls/qdc/2003/04/02/dc.xsd"/>
    <xsd:import namespace="http://purl.org/dc/terms/" schemaLocation="http://dublincore.org/schemas/xmls/qdc/2003/04/02/dcterms.xsd"/>
    <xsd:element name="coreProperties" type="CT_coreProperties"/>
    <xsd:complexType name="CT_coreProperties">
      <xsd:all>
        <xsd:element ref="dc:creator" minOccurs="0" maxOccurs="1"/>
        <xsd:element ref="dcterms:created" minOccurs="0" maxOccurs="1"/>
        <xsd:element ref="dc:identifier" minOccurs="0" maxOccurs="1"/>
        <xsd:element name="contentType" minOccurs="0" maxOccurs="1" type="xsd:string" ma:index="0" ma:displayName="コンテンツ タイプ"/>
        <xsd:element ref="dc:title" minOccurs="0" maxOccurs="1" ma:index="4" ma:displayName="タイトル"/>
        <xsd:element ref="dc:subject" minOccurs="0" maxOccurs="1"/>
        <xsd:element ref="dc:description" minOccurs="0" maxOccurs="1"/>
        <xsd:element name="keywords" minOccurs="0" maxOccurs="1" type="xsd:string"/>
        <xsd:element ref="dc:language" minOccurs="0" maxOccurs="1"/>
        <xsd:element name="category" minOccurs="0" maxOccurs="1" type="xsd:string"/>
        <xsd:element name="version" minOccurs="0" maxOccurs="1" type="xsd:string"/>
        <xsd:element name="revision" minOccurs="0" maxOccurs="1" type="xsd:string">
          <xsd:annotation>
            <xsd:documentation>
                        This value indicates the number of saves or revisions. The application is responsible for updating this value after each revision.
                    </xsd:documentation>
          </xsd:annotation>
        </xsd:element>
        <xsd:element name="lastModifiedBy" minOccurs="0" maxOccurs="1" type="xsd:string"/>
        <xsd:element ref="dcterms:modified" minOccurs="0" maxOccurs="1"/>
        <xsd:element name="contentStatus" minOccurs="0" maxOccurs="1" type="xsd:string"/>
      </xsd:all>
    </xsd:complexType>
  </xsd:schema>
  <xs:schema xmlns:pc="http://schemas.microsoft.com/office/infopath/2007/PartnerControls" xmlns:xs="http://www.w3.org/2001/XMLSchema" targetNamespace="http://schemas.microsoft.com/office/infopath/2007/PartnerControls" elementFormDefault="qualified" attributeFormDefault="unqualified">
    <xs:element name="Person">
      <xs:complexType>
        <xs:sequence>
          <xs:element ref="pc:DisplayName" minOccurs="0"/>
          <xs:element ref="pc:AccountId" minOccurs="0"/>
          <xs:element ref="pc:AccountType" minOccurs="0"/>
        </xs:sequence>
      </xs:complexType>
    </xs:element>
    <xs:element name="DisplayName" type="xs:string"/>
    <xs:element name="AccountId" type="xs:string"/>
    <xs:element name="AccountType" type="xs:string"/>
    <xs:element name="BDCAssociatedEntity">
      <xs:complexType>
        <xs:sequence>
          <xs:element ref="pc:BDCEntity" minOccurs="0" maxOccurs="unbounded"/>
        </xs:sequence>
        <xs:attribute ref="pc:EntityNamespace"/>
        <xs:attribute ref="pc:EntityName"/>
        <xs:attribute ref="pc:SystemInstanceName"/>
        <xs:attribute ref="pc:AssociationName"/>
      </xs:complexType>
    </xs:element>
    <xs:attribute name="EntityNamespace" type="xs:string"/>
    <xs:attribute name="EntityName" type="xs:string"/>
    <xs:attribute name="SystemInstanceName" type="xs:string"/>
    <xs:attribute name="AssociationName" type="xs:string"/>
    <xs:element name="BDCEntity">
      <xs:complexType>
        <xs:sequence>
          <xs:element ref="pc:EntityDisplayName" minOccurs="0"/>
          <xs:element ref="pc:EntityInstanceReference" minOccurs="0"/>
          <xs:element ref="pc:EntityId1" minOccurs="0"/>
          <xs:element ref="pc:EntityId2" minOccurs="0"/>
          <xs:element ref="pc:EntityId3" minOccurs="0"/>
          <xs:element ref="pc:EntityId4" minOccurs="0"/>
          <xs:element ref="pc:EntityId5" minOccurs="0"/>
        </xs:sequence>
      </xs:complexType>
    </xs:element>
    <xs:element name="EntityDisplayName" type="xs:string"/>
    <xs:element name="EntityInstanceReference" type="xs:string"/>
    <xs:element name="EntityId1" type="xs:string"/>
    <xs:element name="EntityId2" type="xs:string"/>
    <xs:element name="EntityId3" type="xs:string"/>
    <xs:element name="EntityId4" type="xs:string"/>
    <xs:element name="EntityId5" type="xs:string"/>
    <xs:element name="Terms">
      <xs:complexType>
        <xs:sequence>
          <xs:element ref="pc:TermInfo" minOccurs="0" maxOccurs="unbounded"/>
        </xs:sequence>
      </xs:complexType>
    </xs:element>
    <xs:element name="TermInfo">
      <xs:complexType>
        <xs:sequence>
          <xs:element ref="pc:TermName" minOccurs="0"/>
          <xs:element ref="pc:TermId" minOccurs="0"/>
        </xs:sequence>
      </xs:complexType>
    </xs:element>
    <xs:element name="TermName" type="xs:string"/>
    <xs:element name="TermId" type="xs:string"/>
  </xs:schema>
</ct:contentTypeSchema>
</file>

<file path=customXml/item2.xml><?xml version="1.0" encoding="utf-8"?>
<p:properties xmlns:p="http://schemas.microsoft.com/office/2006/metadata/properties" xmlns:xsi="http://www.w3.org/2001/XMLSchema-instance" xmlns:pc="http://schemas.microsoft.com/office/infopath/2007/PartnerControls">
  <documentManagement>
    <lcf76f155ced4ddcb4097134ff3c332f xmlns="c6ce15b9-5015-4dbd-8a75-86eca1dfa157">
      <Terms xmlns="http://schemas.microsoft.com/office/infopath/2007/PartnerControls"/>
    </lcf76f155ced4ddcb4097134ff3c332f>
    <TaxCatchAll xmlns="49c606e9-c921-46db-8030-051ef91b2d0a" xsi:nil="true"/>
  </documentManagement>
</p:properties>
</file>

<file path=customXml/item3.xml><?xml version="1.0" encoding="utf-8"?>
<?mso-contentType ?>
<FormTemplates xmlns="http://schemas.microsoft.com/sharepoint/v3/contenttype/forms">
  <Display>DocumentLibraryForm</Display>
  <Edit>DocumentLibraryForm</Edit>
  <New>DocumentLibraryForm</New>
</FormTemplates>
</file>

<file path=customXml/itemProps1.xml><?xml version="1.0" encoding="utf-8"?>
<ds:datastoreItem xmlns:ds="http://schemas.openxmlformats.org/officeDocument/2006/customXml" ds:itemID="{654D6C8A-7E20-48E7-BF55-BF80F81DF3B1}">
  <ds:schemaRefs>
    <ds:schemaRef ds:uri="http://schemas.microsoft.com/office/2006/metadata/contentType"/>
    <ds:schemaRef ds:uri="http://schemas.microsoft.com/office/2006/metadata/properties/metaAttributes"/>
    <ds:schemaRef ds:uri="http://www.w3.org/2001/XMLSchema"/>
    <ds:schemaRef ds:uri="http://schemas.microsoft.com/office/2006/metadata/properties"/>
    <ds:schemaRef ds:uri="c6ce15b9-5015-4dbd-8a75-86eca1dfa157"/>
    <ds:schemaRef ds:uri="49c606e9-c921-46db-8030-051ef91b2d0a"/>
    <ds:schemaRef ds:uri="http://schemas.microsoft.com/office/2006/documentManagement/types"/>
    <ds:schemaRef ds:uri="http://schemas.microsoft.com/office/infopath/2007/PartnerControls"/>
    <ds:schemaRef ds:uri="http://schemas.openxmlformats.org/package/2006/metadata/core-properties"/>
    <ds:schemaRef ds:uri="http://purl.org/dc/elements/1.1/"/>
    <ds:schemaRef ds:uri="http://purl.org/dc/terms/"/>
    <ds:schemaRef ds:uri="http://schemas.microsoft.com/internal/obd"/>
  </ds:schemaRefs>
</ds:datastoreItem>
</file>

<file path=customXml/itemProps2.xml><?xml version="1.0" encoding="utf-8"?>
<ds:datastoreItem xmlns:ds="http://schemas.openxmlformats.org/officeDocument/2006/customXml" ds:itemID="{945D3A4F-869F-4384-8F75-0B416D88EFFE}">
  <ds:schemaRefs>
    <ds:schemaRef ds:uri="http://schemas.microsoft.com/office/2006/documentManagement/types"/>
    <ds:schemaRef ds:uri="http://purl.org/dc/elements/1.1/"/>
    <ds:schemaRef ds:uri="http://schemas.microsoft.com/office/2006/metadata/properties"/>
    <ds:schemaRef ds:uri="http://schemas.microsoft.com/office/infopath/2007/PartnerControls"/>
    <ds:schemaRef ds:uri="http://purl.org/dc/terms/"/>
    <ds:schemaRef ds:uri="c6ce15b9-5015-4dbd-8a75-86eca1dfa157"/>
    <ds:schemaRef ds:uri="49c606e9-c921-46db-8030-051ef91b2d0a"/>
    <ds:schemaRef ds:uri="http://schemas.openxmlformats.org/package/2006/metadata/core-properties"/>
    <ds:schemaRef ds:uri="http://www.w3.org/XML/1998/namespace"/>
    <ds:schemaRef ds:uri="http://purl.org/dc/dcmitype/"/>
  </ds:schemaRefs>
</ds:datastoreItem>
</file>

<file path=customXml/itemProps3.xml><?xml version="1.0" encoding="utf-8"?>
<ds:datastoreItem xmlns:ds="http://schemas.openxmlformats.org/officeDocument/2006/customXml" ds:itemID="{94C58935-1EA3-4A16-AA90-BB234928A21B}">
  <ds:schemaRefs>
    <ds:schemaRef ds:uri="http://schemas.microsoft.com/sharepoint/v3/contenttype/forms"/>
  </ds:schemaRefs>
</ds:datastoreItem>
</file>

<file path=docProps/app.xml><?xml version="1.0" encoding="utf-8"?>
<Properties xmlns="http://schemas.openxmlformats.org/officeDocument/2006/extended-properties" xmlns:vt="http://schemas.openxmlformats.org/officeDocument/2006/docPropsVTypes">
  <Template>Office Theme</Template>
  <TotalTime>1072</TotalTime>
  <Words>3582</Words>
  <Application>Microsoft Office PowerPoint</Application>
  <PresentationFormat>A4 210 x 297 mm</PresentationFormat>
  <Paragraphs>121</Paragraphs>
  <Slides>11</Slides>
  <Notes>1</Notes>
  <HiddenSlides>0</HiddenSlides>
  <MMClips>0</MMClips>
  <ScaleCrop>false</ScaleCrop>
  <HeadingPairs>
    <vt:vector size="6" baseType="variant">
      <vt:variant>
        <vt:lpstr>使用されているフォント</vt:lpstr>
      </vt:variant>
      <vt:variant>
        <vt:i4>7</vt:i4>
      </vt:variant>
      <vt:variant>
        <vt:lpstr>テーマ</vt:lpstr>
      </vt:variant>
      <vt:variant>
        <vt:i4>1</vt:i4>
      </vt:variant>
      <vt:variant>
        <vt:lpstr>スライド タイトル</vt:lpstr>
      </vt:variant>
      <vt:variant>
        <vt:i4>11</vt:i4>
      </vt:variant>
    </vt:vector>
  </HeadingPairs>
  <TitlesOfParts>
    <vt:vector size="19" baseType="lpstr">
      <vt:lpstr>游ゴシック</vt:lpstr>
      <vt:lpstr>游ゴシック Light</vt:lpstr>
      <vt:lpstr>Arial</vt:lpstr>
      <vt:lpstr>Calibri</vt:lpstr>
      <vt:lpstr>Calibri Light</vt:lpstr>
      <vt:lpstr>Cambria Math</vt:lpstr>
      <vt:lpstr>Times New Roman</vt:lpstr>
      <vt:lpstr>Office テーマ</vt:lpstr>
      <vt:lpstr>RE_Decoder 取扱説明書</vt:lpstr>
      <vt:lpstr>概要</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lpstr>PowerPoint プレゼンテーション</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Enc_Decoder 取扱説明書</dc:title>
  <dc:creator>白井 達也【鈴鹿】</dc:creator>
  <cp:lastModifiedBy>白井 達也【鈴鹿】</cp:lastModifiedBy>
  <cp:revision>26</cp:revision>
  <dcterms:created xsi:type="dcterms:W3CDTF">2023-05-24T12:55:54Z</dcterms:created>
  <dcterms:modified xsi:type="dcterms:W3CDTF">2023-06-06T10:08:33Z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ContentTypeId">
    <vt:lpwstr>0x0101005720616B0AE5554BAE06B6698AF34337</vt:lpwstr>
  </property>
  <property fmtid="{D5CDD505-2E9C-101B-9397-08002B2CF9AE}" pid="3" name="MediaServiceImageTags">
    <vt:lpwstr/>
  </property>
</Properties>
</file>

<file path=docProps/thumbnail.jpeg>
</file>